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104063" cy="10234613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  <a:srgbClr val="04374A"/>
    <a:srgbClr val="3399FF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9794" autoAdjust="0"/>
  </p:normalViewPr>
  <p:slideViewPr>
    <p:cSldViewPr>
      <p:cViewPr varScale="1">
        <p:scale>
          <a:sx n="104" d="100"/>
          <a:sy n="104" d="100"/>
        </p:scale>
        <p:origin x="45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886663A1-BE93-4F19-BCAE-33E954C20B2B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E90C0431-2448-4DC3-AF70-2785FBE2C445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869160"/>
            <a:ext cx="6301208" cy="1102022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3399FF"/>
                </a:solidFill>
              </a:defRPr>
            </a:lvl1pPr>
            <a:lvl2pPr>
              <a:defRPr>
                <a:solidFill>
                  <a:srgbClr val="3399FF"/>
                </a:solidFill>
              </a:defRPr>
            </a:lvl2pPr>
            <a:lvl3pPr>
              <a:defRPr>
                <a:solidFill>
                  <a:srgbClr val="3399FF"/>
                </a:solidFill>
              </a:defRPr>
            </a:lvl3pPr>
            <a:lvl4pPr>
              <a:defRPr>
                <a:solidFill>
                  <a:srgbClr val="3399FF"/>
                </a:solidFill>
              </a:defRPr>
            </a:lvl4pPr>
            <a:lvl5pPr>
              <a:defRPr>
                <a:solidFill>
                  <a:srgbClr val="3399FF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3399FF"/>
                </a:solidFill>
              </a:defRPr>
            </a:lvl1pPr>
            <a:lvl2pPr>
              <a:defRPr>
                <a:solidFill>
                  <a:srgbClr val="3399FF"/>
                </a:solidFill>
              </a:defRPr>
            </a:lvl2pPr>
            <a:lvl3pPr>
              <a:defRPr>
                <a:solidFill>
                  <a:srgbClr val="3399FF"/>
                </a:solidFill>
              </a:defRPr>
            </a:lvl3pPr>
            <a:lvl4pPr>
              <a:defRPr>
                <a:solidFill>
                  <a:srgbClr val="3399FF"/>
                </a:solidFill>
              </a:defRPr>
            </a:lvl4pPr>
            <a:lvl5pPr>
              <a:defRPr>
                <a:solidFill>
                  <a:srgbClr val="3399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412798"/>
            <a:ext cx="896448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07504" y="1700808"/>
            <a:ext cx="8856984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rgbClr val="3399FF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3399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rgbClr val="3399FF"/>
                </a:solidFill>
              </a:defRPr>
            </a:lvl1pPr>
            <a:lvl2pPr>
              <a:defRPr sz="2400">
                <a:solidFill>
                  <a:srgbClr val="3399FF"/>
                </a:solidFill>
              </a:defRPr>
            </a:lvl2pPr>
            <a:lvl3pPr>
              <a:defRPr sz="2000">
                <a:solidFill>
                  <a:srgbClr val="3399FF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  <a:lvl5pPr>
              <a:defRPr sz="1800">
                <a:solidFill>
                  <a:srgbClr val="3399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rgbClr val="3399FF"/>
                </a:solidFill>
              </a:defRPr>
            </a:lvl1pPr>
            <a:lvl2pPr>
              <a:defRPr sz="2400">
                <a:solidFill>
                  <a:srgbClr val="3399FF"/>
                </a:solidFill>
              </a:defRPr>
            </a:lvl2pPr>
            <a:lvl3pPr>
              <a:defRPr sz="2000">
                <a:solidFill>
                  <a:srgbClr val="3399FF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  <a:lvl5pPr>
              <a:defRPr sz="1800">
                <a:solidFill>
                  <a:srgbClr val="3399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9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rgbClr val="3399FF"/>
                </a:solidFill>
              </a:defRPr>
            </a:lvl1pPr>
            <a:lvl2pPr>
              <a:defRPr sz="2000">
                <a:solidFill>
                  <a:srgbClr val="3399FF"/>
                </a:solidFill>
              </a:defRPr>
            </a:lvl2pPr>
            <a:lvl3pPr>
              <a:defRPr sz="1800">
                <a:solidFill>
                  <a:srgbClr val="3399FF"/>
                </a:solidFill>
              </a:defRPr>
            </a:lvl3pPr>
            <a:lvl4pPr>
              <a:defRPr sz="1600">
                <a:solidFill>
                  <a:srgbClr val="3399FF"/>
                </a:solidFill>
              </a:defRPr>
            </a:lvl4pPr>
            <a:lvl5pPr>
              <a:defRPr sz="1600">
                <a:solidFill>
                  <a:srgbClr val="3399F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9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rgbClr val="3399FF"/>
                </a:solidFill>
              </a:defRPr>
            </a:lvl1pPr>
            <a:lvl2pPr>
              <a:defRPr sz="2000">
                <a:solidFill>
                  <a:srgbClr val="3399FF"/>
                </a:solidFill>
              </a:defRPr>
            </a:lvl2pPr>
            <a:lvl3pPr>
              <a:defRPr sz="1800">
                <a:solidFill>
                  <a:srgbClr val="3399FF"/>
                </a:solidFill>
              </a:defRPr>
            </a:lvl3pPr>
            <a:lvl4pPr>
              <a:defRPr sz="1600">
                <a:solidFill>
                  <a:srgbClr val="3399FF"/>
                </a:solidFill>
              </a:defRPr>
            </a:lvl4pPr>
            <a:lvl5pPr>
              <a:defRPr sz="1600">
                <a:solidFill>
                  <a:srgbClr val="3399F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rgbClr val="3399FF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rgbClr val="3399FF"/>
                </a:solidFill>
              </a:defRPr>
            </a:lvl1pPr>
            <a:lvl2pPr>
              <a:defRPr sz="2800">
                <a:solidFill>
                  <a:srgbClr val="3399FF"/>
                </a:solidFill>
              </a:defRPr>
            </a:lvl2pPr>
            <a:lvl3pPr>
              <a:defRPr sz="2400">
                <a:solidFill>
                  <a:srgbClr val="3399FF"/>
                </a:solidFill>
              </a:defRPr>
            </a:lvl3pPr>
            <a:lvl4pPr>
              <a:defRPr sz="2000">
                <a:solidFill>
                  <a:srgbClr val="3399FF"/>
                </a:solidFill>
              </a:defRPr>
            </a:lvl4pPr>
            <a:lvl5pPr>
              <a:defRPr sz="2000">
                <a:solidFill>
                  <a:srgbClr val="3399F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3399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3399FF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rgbClr val="3399FF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3399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12798"/>
            <a:ext cx="896448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700808"/>
            <a:ext cx="8856984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3399FF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3399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399FF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2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8415" y="1918124"/>
            <a:ext cx="8208912" cy="932755"/>
          </a:xfrm>
        </p:spPr>
        <p:txBody>
          <a:bodyPr>
            <a:normAutofit/>
          </a:bodyPr>
          <a:lstStyle/>
          <a:p>
            <a:pPr marL="84455" marR="378460" algn="ctr">
              <a:lnSpc>
                <a:spcPts val="1120"/>
              </a:lnSpc>
            </a:pPr>
            <a:r>
              <a:rPr lang="ru-RU" sz="1600" b="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6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b="0" spc="-6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арищество с ограниченной ответственностью</a:t>
            </a:r>
            <a:r>
              <a:rPr lang="ru-KZ" sz="16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KZ" sz="1600" b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spc="-5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«Проектный</a:t>
            </a:r>
            <a:r>
              <a:rPr lang="ru-RU" sz="16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Институт</a:t>
            </a:r>
            <a:r>
              <a:rPr lang="ru-RU" sz="1600" b="0" spc="14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0" spc="-1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Казгипроводхоз</a:t>
            </a:r>
            <a:r>
              <a:rPr lang="ru-RU" sz="1600" b="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KZ" sz="16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KZ" sz="1600" b="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0" dirty="0">
                <a:effectLst/>
              </a:rPr>
              <a:t/>
            </a:r>
            <a:br>
              <a:rPr lang="ru-RU" sz="1600" b="0" dirty="0">
                <a:effectLst/>
              </a:rPr>
            </a:br>
            <a:r>
              <a:rPr lang="ru-RU" sz="1600" b="0" dirty="0">
                <a:effectLst/>
              </a:rPr>
              <a:t>Некоммерческое Акционерное Общество</a:t>
            </a:r>
            <a:br>
              <a:rPr lang="ru-RU" sz="1600" b="0" dirty="0">
                <a:effectLst/>
              </a:rPr>
            </a:br>
            <a:r>
              <a:rPr lang="ru-RU" sz="1600" b="0" dirty="0">
                <a:effectLst/>
              </a:rPr>
              <a:t>«Казахский Национальный Аграрный Исследовательский Университет»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4D02974-B4C5-4928-9771-B1A55391CD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8" y="0"/>
            <a:ext cx="1638300" cy="1828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D6FC25E-78A2-426A-A7F9-8969E794E2B9}"/>
              </a:ext>
            </a:extLst>
          </p:cNvPr>
          <p:cNvSpPr txBox="1"/>
          <p:nvPr/>
        </p:nvSpPr>
        <p:spPr>
          <a:xfrm>
            <a:off x="827584" y="5584530"/>
            <a:ext cx="76328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KZ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Клочко Вадим Юрьевич</a:t>
            </a:r>
            <a:endParaRPr lang="ru-K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KZ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Заместитель генерального директора</a:t>
            </a:r>
            <a:endParaRPr lang="ru-K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KZ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ТОО "Проектный Институт </a:t>
            </a:r>
            <a:r>
              <a:rPr lang="ru-KZ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Казгипроводхоз</a:t>
            </a:r>
            <a:r>
              <a:rPr lang="ru-KZ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"</a:t>
            </a:r>
            <a:endParaRPr lang="ru-KZ" sz="16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681CA4-94E0-4EDB-925E-79EB6194F07F}"/>
              </a:ext>
            </a:extLst>
          </p:cNvPr>
          <p:cNvSpPr txBox="1"/>
          <p:nvPr/>
        </p:nvSpPr>
        <p:spPr>
          <a:xfrm>
            <a:off x="1515859" y="3282551"/>
            <a:ext cx="65340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KZ" sz="2400" b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актуализации образовательных программ по подготовке кадров для водного хозяйства в Республике Казахстан</a:t>
            </a:r>
            <a:endParaRPr lang="ru-KZ" sz="2400" dirty="0">
              <a:solidFill>
                <a:schemeClr val="bg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BCFE3B9-4607-4214-A730-A5A3B47247BF}"/>
              </a:ext>
            </a:extLst>
          </p:cNvPr>
          <p:cNvGrpSpPr>
            <a:grpSpLocks/>
          </p:cNvGrpSpPr>
          <p:nvPr/>
        </p:nvGrpSpPr>
        <p:grpSpPr bwMode="auto">
          <a:xfrm>
            <a:off x="3707905" y="114300"/>
            <a:ext cx="1440159" cy="1514500"/>
            <a:chOff x="5358" y="-387"/>
            <a:chExt cx="1467" cy="1467"/>
          </a:xfrm>
        </p:grpSpPr>
        <p:grpSp>
          <p:nvGrpSpPr>
            <p:cNvPr id="5" name="Group 3">
              <a:extLst>
                <a:ext uri="{FF2B5EF4-FFF2-40B4-BE49-F238E27FC236}">
                  <a16:creationId xmlns:a16="http://schemas.microsoft.com/office/drawing/2014/main" id="{BF9AD2C5-7860-4098-AE49-FBD3E5C704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8" y="-34"/>
              <a:ext cx="768" cy="597"/>
              <a:chOff x="5708" y="-34"/>
              <a:chExt cx="768" cy="597"/>
            </a:xfrm>
          </p:grpSpPr>
          <p:sp>
            <p:nvSpPr>
              <p:cNvPr id="116" name="Freeform 4">
                <a:extLst>
                  <a:ext uri="{FF2B5EF4-FFF2-40B4-BE49-F238E27FC236}">
                    <a16:creationId xmlns:a16="http://schemas.microsoft.com/office/drawing/2014/main" id="{E7251936-8CBF-4CFB-A6E7-A858C5964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" y="-34"/>
                <a:ext cx="768" cy="597"/>
              </a:xfrm>
              <a:custGeom>
                <a:avLst/>
                <a:gdLst>
                  <a:gd name="T0" fmla="+- 0 5708 5708"/>
                  <a:gd name="T1" fmla="*/ T0 w 768"/>
                  <a:gd name="T2" fmla="+- 0 -34 -34"/>
                  <a:gd name="T3" fmla="*/ -34 h 597"/>
                  <a:gd name="T4" fmla="+- 0 5708 5708"/>
                  <a:gd name="T5" fmla="*/ T4 w 768"/>
                  <a:gd name="T6" fmla="+- 0 301 -34"/>
                  <a:gd name="T7" fmla="*/ 301 h 597"/>
                  <a:gd name="T8" fmla="+- 0 5894 5708"/>
                  <a:gd name="T9" fmla="*/ T8 w 768"/>
                  <a:gd name="T10" fmla="+- 0 563 -34"/>
                  <a:gd name="T11" fmla="*/ 563 h 597"/>
                  <a:gd name="T12" fmla="+- 0 6090 5708"/>
                  <a:gd name="T13" fmla="*/ T12 w 768"/>
                  <a:gd name="T14" fmla="+- 0 563 -34"/>
                  <a:gd name="T15" fmla="*/ 563 h 597"/>
                  <a:gd name="T16" fmla="+- 0 6090 5708"/>
                  <a:gd name="T17" fmla="*/ T16 w 768"/>
                  <a:gd name="T18" fmla="+- 0 467 -34"/>
                  <a:gd name="T19" fmla="*/ 467 h 597"/>
                  <a:gd name="T20" fmla="+- 0 5953 5708"/>
                  <a:gd name="T21" fmla="*/ T20 w 768"/>
                  <a:gd name="T22" fmla="+- 0 467 -34"/>
                  <a:gd name="T23" fmla="*/ 467 h 597"/>
                  <a:gd name="T24" fmla="+- 0 5814 5708"/>
                  <a:gd name="T25" fmla="*/ T24 w 768"/>
                  <a:gd name="T26" fmla="+- 0 283 -34"/>
                  <a:gd name="T27" fmla="*/ 283 h 597"/>
                  <a:gd name="T28" fmla="+- 0 5814 5708"/>
                  <a:gd name="T29" fmla="*/ T28 w 768"/>
                  <a:gd name="T30" fmla="+- 0 88 -34"/>
                  <a:gd name="T31" fmla="*/ 88 h 597"/>
                  <a:gd name="T32" fmla="+- 0 5708 5708"/>
                  <a:gd name="T33" fmla="*/ T32 w 768"/>
                  <a:gd name="T34" fmla="+- 0 -34 -34"/>
                  <a:gd name="T35" fmla="*/ -34 h 59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768" h="597">
                    <a:moveTo>
                      <a:pt x="0" y="0"/>
                    </a:moveTo>
                    <a:lnTo>
                      <a:pt x="0" y="335"/>
                    </a:lnTo>
                    <a:lnTo>
                      <a:pt x="186" y="597"/>
                    </a:lnTo>
                    <a:lnTo>
                      <a:pt x="382" y="597"/>
                    </a:lnTo>
                    <a:lnTo>
                      <a:pt x="382" y="501"/>
                    </a:lnTo>
                    <a:lnTo>
                      <a:pt x="245" y="501"/>
                    </a:lnTo>
                    <a:lnTo>
                      <a:pt x="106" y="317"/>
                    </a:lnTo>
                    <a:lnTo>
                      <a:pt x="106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117" name="Freeform 5">
                <a:extLst>
                  <a:ext uri="{FF2B5EF4-FFF2-40B4-BE49-F238E27FC236}">
                    <a16:creationId xmlns:a16="http://schemas.microsoft.com/office/drawing/2014/main" id="{6D3DAF97-A88F-40B3-B560-474473DE9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" y="-34"/>
                <a:ext cx="768" cy="597"/>
              </a:xfrm>
              <a:custGeom>
                <a:avLst/>
                <a:gdLst>
                  <a:gd name="T0" fmla="+- 0 6475 5708"/>
                  <a:gd name="T1" fmla="*/ T0 w 768"/>
                  <a:gd name="T2" fmla="+- 0 -34 -34"/>
                  <a:gd name="T3" fmla="*/ -34 h 597"/>
                  <a:gd name="T4" fmla="+- 0 6369 5708"/>
                  <a:gd name="T5" fmla="*/ T4 w 768"/>
                  <a:gd name="T6" fmla="+- 0 88 -34"/>
                  <a:gd name="T7" fmla="*/ 88 h 597"/>
                  <a:gd name="T8" fmla="+- 0 6369 5708"/>
                  <a:gd name="T9" fmla="*/ T8 w 768"/>
                  <a:gd name="T10" fmla="+- 0 283 -34"/>
                  <a:gd name="T11" fmla="*/ 283 h 597"/>
                  <a:gd name="T12" fmla="+- 0 6230 5708"/>
                  <a:gd name="T13" fmla="*/ T12 w 768"/>
                  <a:gd name="T14" fmla="+- 0 467 -34"/>
                  <a:gd name="T15" fmla="*/ 467 h 597"/>
                  <a:gd name="T16" fmla="+- 0 6090 5708"/>
                  <a:gd name="T17" fmla="*/ T16 w 768"/>
                  <a:gd name="T18" fmla="+- 0 467 -34"/>
                  <a:gd name="T19" fmla="*/ 467 h 597"/>
                  <a:gd name="T20" fmla="+- 0 6090 5708"/>
                  <a:gd name="T21" fmla="*/ T20 w 768"/>
                  <a:gd name="T22" fmla="+- 0 563 -34"/>
                  <a:gd name="T23" fmla="*/ 563 h 597"/>
                  <a:gd name="T24" fmla="+- 0 6289 5708"/>
                  <a:gd name="T25" fmla="*/ T24 w 768"/>
                  <a:gd name="T26" fmla="+- 0 563 -34"/>
                  <a:gd name="T27" fmla="*/ 563 h 597"/>
                  <a:gd name="T28" fmla="+- 0 6475 5708"/>
                  <a:gd name="T29" fmla="*/ T28 w 768"/>
                  <a:gd name="T30" fmla="+- 0 301 -34"/>
                  <a:gd name="T31" fmla="*/ 301 h 597"/>
                  <a:gd name="T32" fmla="+- 0 6475 5708"/>
                  <a:gd name="T33" fmla="*/ T32 w 768"/>
                  <a:gd name="T34" fmla="+- 0 -34 -34"/>
                  <a:gd name="T35" fmla="*/ -34 h 59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768" h="597">
                    <a:moveTo>
                      <a:pt x="767" y="0"/>
                    </a:moveTo>
                    <a:lnTo>
                      <a:pt x="661" y="122"/>
                    </a:lnTo>
                    <a:lnTo>
                      <a:pt x="661" y="317"/>
                    </a:lnTo>
                    <a:lnTo>
                      <a:pt x="522" y="501"/>
                    </a:lnTo>
                    <a:lnTo>
                      <a:pt x="382" y="501"/>
                    </a:lnTo>
                    <a:lnTo>
                      <a:pt x="382" y="597"/>
                    </a:lnTo>
                    <a:lnTo>
                      <a:pt x="581" y="597"/>
                    </a:lnTo>
                    <a:lnTo>
                      <a:pt x="767" y="335"/>
                    </a:lnTo>
                    <a:lnTo>
                      <a:pt x="767" y="0"/>
                    </a:lnTo>
                    <a:close/>
                  </a:path>
                </a:pathLst>
              </a:custGeom>
              <a:solidFill>
                <a:srgbClr val="98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pic>
            <p:nvPicPr>
              <p:cNvPr id="1030" name="Picture 6">
                <a:extLst>
                  <a:ext uri="{FF2B5EF4-FFF2-40B4-BE49-F238E27FC236}">
                    <a16:creationId xmlns:a16="http://schemas.microsoft.com/office/drawing/2014/main" id="{86F1900C-732A-4D7C-A41C-9F59A737FA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94" y="603"/>
                <a:ext cx="79" cy="2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" name="Group 7">
              <a:extLst>
                <a:ext uri="{FF2B5EF4-FFF2-40B4-BE49-F238E27FC236}">
                  <a16:creationId xmlns:a16="http://schemas.microsoft.com/office/drawing/2014/main" id="{EA610F90-7902-4DFB-94AA-9C7D71E1E2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94" y="603"/>
              <a:ext cx="80" cy="228"/>
              <a:chOff x="5894" y="603"/>
              <a:chExt cx="80" cy="228"/>
            </a:xfrm>
          </p:grpSpPr>
          <p:sp>
            <p:nvSpPr>
              <p:cNvPr id="114" name="Freeform 8">
                <a:extLst>
                  <a:ext uri="{FF2B5EF4-FFF2-40B4-BE49-F238E27FC236}">
                    <a16:creationId xmlns:a16="http://schemas.microsoft.com/office/drawing/2014/main" id="{72ADAFEB-50D7-4D26-ACAB-410A67F2C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4" y="603"/>
                <a:ext cx="80" cy="228"/>
              </a:xfrm>
              <a:custGeom>
                <a:avLst/>
                <a:gdLst>
                  <a:gd name="T0" fmla="+- 0 5973 5894"/>
                  <a:gd name="T1" fmla="*/ T0 w 80"/>
                  <a:gd name="T2" fmla="+- 0 603 603"/>
                  <a:gd name="T3" fmla="*/ 603 h 228"/>
                  <a:gd name="T4" fmla="+- 0 5894 5894"/>
                  <a:gd name="T5" fmla="*/ T4 w 80"/>
                  <a:gd name="T6" fmla="+- 0 603 603"/>
                  <a:gd name="T7" fmla="*/ 603 h 228"/>
                  <a:gd name="T8" fmla="+- 0 5894 5894"/>
                  <a:gd name="T9" fmla="*/ T8 w 80"/>
                  <a:gd name="T10" fmla="+- 0 830 603"/>
                  <a:gd name="T11" fmla="*/ 830 h 228"/>
                  <a:gd name="T12" fmla="+- 0 5901 5894"/>
                  <a:gd name="T13" fmla="*/ T12 w 80"/>
                  <a:gd name="T14" fmla="+- 0 613 603"/>
                  <a:gd name="T15" fmla="*/ 613 h 228"/>
                  <a:gd name="T16" fmla="+- 0 5934 5894"/>
                  <a:gd name="T17" fmla="*/ T16 w 80"/>
                  <a:gd name="T18" fmla="+- 0 609 603"/>
                  <a:gd name="T19" fmla="*/ 609 h 228"/>
                  <a:gd name="T20" fmla="+- 0 5973 5894"/>
                  <a:gd name="T21" fmla="*/ T20 w 80"/>
                  <a:gd name="T22" fmla="+- 0 609 603"/>
                  <a:gd name="T23" fmla="*/ 609 h 228"/>
                  <a:gd name="T24" fmla="+- 0 5973 5894"/>
                  <a:gd name="T25" fmla="*/ T24 w 80"/>
                  <a:gd name="T26" fmla="+- 0 603 603"/>
                  <a:gd name="T27" fmla="*/ 603 h 2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80" h="228">
                    <a:moveTo>
                      <a:pt x="79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7" y="10"/>
                    </a:lnTo>
                    <a:lnTo>
                      <a:pt x="40" y="6"/>
                    </a:lnTo>
                    <a:lnTo>
                      <a:pt x="79" y="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4E4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115" name="Freeform 9">
                <a:extLst>
                  <a:ext uri="{FF2B5EF4-FFF2-40B4-BE49-F238E27FC236}">
                    <a16:creationId xmlns:a16="http://schemas.microsoft.com/office/drawing/2014/main" id="{A0168194-595C-4EF7-98F7-EF7E82906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4" y="603"/>
                <a:ext cx="80" cy="228"/>
              </a:xfrm>
              <a:custGeom>
                <a:avLst/>
                <a:gdLst>
                  <a:gd name="T0" fmla="+- 0 5973 5894"/>
                  <a:gd name="T1" fmla="*/ T0 w 80"/>
                  <a:gd name="T2" fmla="+- 0 609 603"/>
                  <a:gd name="T3" fmla="*/ 609 h 228"/>
                  <a:gd name="T4" fmla="+- 0 5934 5894"/>
                  <a:gd name="T5" fmla="*/ T4 w 80"/>
                  <a:gd name="T6" fmla="+- 0 609 603"/>
                  <a:gd name="T7" fmla="*/ 609 h 228"/>
                  <a:gd name="T8" fmla="+- 0 5965 5894"/>
                  <a:gd name="T9" fmla="*/ T8 w 80"/>
                  <a:gd name="T10" fmla="+- 0 614 603"/>
                  <a:gd name="T11" fmla="*/ 614 h 228"/>
                  <a:gd name="T12" fmla="+- 0 5973 5894"/>
                  <a:gd name="T13" fmla="*/ T12 w 80"/>
                  <a:gd name="T14" fmla="+- 0 830 603"/>
                  <a:gd name="T15" fmla="*/ 830 h 228"/>
                  <a:gd name="T16" fmla="+- 0 5973 5894"/>
                  <a:gd name="T17" fmla="*/ T16 w 80"/>
                  <a:gd name="T18" fmla="+- 0 609 603"/>
                  <a:gd name="T19" fmla="*/ 609 h 2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80" h="228">
                    <a:moveTo>
                      <a:pt x="79" y="6"/>
                    </a:moveTo>
                    <a:lnTo>
                      <a:pt x="40" y="6"/>
                    </a:lnTo>
                    <a:lnTo>
                      <a:pt x="71" y="11"/>
                    </a:lnTo>
                    <a:lnTo>
                      <a:pt x="79" y="227"/>
                    </a:lnTo>
                    <a:lnTo>
                      <a:pt x="79" y="6"/>
                    </a:lnTo>
                    <a:close/>
                  </a:path>
                </a:pathLst>
              </a:custGeom>
              <a:solidFill>
                <a:srgbClr val="4E4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pic>
            <p:nvPicPr>
              <p:cNvPr id="1034" name="Picture 10">
                <a:extLst>
                  <a:ext uri="{FF2B5EF4-FFF2-40B4-BE49-F238E27FC236}">
                    <a16:creationId xmlns:a16="http://schemas.microsoft.com/office/drawing/2014/main" id="{4B84AAE1-5203-4AB2-82CA-E20BE03D16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2" y="603"/>
                <a:ext cx="79" cy="2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8" name="Group 11">
              <a:extLst>
                <a:ext uri="{FF2B5EF4-FFF2-40B4-BE49-F238E27FC236}">
                  <a16:creationId xmlns:a16="http://schemas.microsoft.com/office/drawing/2014/main" id="{B91C6CC9-25E9-44AB-B276-CB34096B5E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52" y="603"/>
              <a:ext cx="80" cy="228"/>
              <a:chOff x="6052" y="603"/>
              <a:chExt cx="80" cy="228"/>
            </a:xfrm>
          </p:grpSpPr>
          <p:sp>
            <p:nvSpPr>
              <p:cNvPr id="112" name="Freeform 12">
                <a:extLst>
                  <a:ext uri="{FF2B5EF4-FFF2-40B4-BE49-F238E27FC236}">
                    <a16:creationId xmlns:a16="http://schemas.microsoft.com/office/drawing/2014/main" id="{09768B01-23AD-4FB5-B80A-5EB7CBCA9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2" y="603"/>
                <a:ext cx="80" cy="228"/>
              </a:xfrm>
              <a:custGeom>
                <a:avLst/>
                <a:gdLst>
                  <a:gd name="T0" fmla="+- 0 6132 6052"/>
                  <a:gd name="T1" fmla="*/ T0 w 80"/>
                  <a:gd name="T2" fmla="+- 0 603 603"/>
                  <a:gd name="T3" fmla="*/ 603 h 228"/>
                  <a:gd name="T4" fmla="+- 0 6052 6052"/>
                  <a:gd name="T5" fmla="*/ T4 w 80"/>
                  <a:gd name="T6" fmla="+- 0 603 603"/>
                  <a:gd name="T7" fmla="*/ 603 h 228"/>
                  <a:gd name="T8" fmla="+- 0 6052 6052"/>
                  <a:gd name="T9" fmla="*/ T8 w 80"/>
                  <a:gd name="T10" fmla="+- 0 830 603"/>
                  <a:gd name="T11" fmla="*/ 830 h 228"/>
                  <a:gd name="T12" fmla="+- 0 6060 6052"/>
                  <a:gd name="T13" fmla="*/ T12 w 80"/>
                  <a:gd name="T14" fmla="+- 0 613 603"/>
                  <a:gd name="T15" fmla="*/ 613 h 228"/>
                  <a:gd name="T16" fmla="+- 0 6092 6052"/>
                  <a:gd name="T17" fmla="*/ T16 w 80"/>
                  <a:gd name="T18" fmla="+- 0 609 603"/>
                  <a:gd name="T19" fmla="*/ 609 h 228"/>
                  <a:gd name="T20" fmla="+- 0 6132 6052"/>
                  <a:gd name="T21" fmla="*/ T20 w 80"/>
                  <a:gd name="T22" fmla="+- 0 609 603"/>
                  <a:gd name="T23" fmla="*/ 609 h 228"/>
                  <a:gd name="T24" fmla="+- 0 6132 6052"/>
                  <a:gd name="T25" fmla="*/ T24 w 80"/>
                  <a:gd name="T26" fmla="+- 0 603 603"/>
                  <a:gd name="T27" fmla="*/ 603 h 2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80" h="228">
                    <a:moveTo>
                      <a:pt x="80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8" y="10"/>
                    </a:lnTo>
                    <a:lnTo>
                      <a:pt x="40" y="6"/>
                    </a:lnTo>
                    <a:lnTo>
                      <a:pt x="80" y="6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4E4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113" name="Freeform 13">
                <a:extLst>
                  <a:ext uri="{FF2B5EF4-FFF2-40B4-BE49-F238E27FC236}">
                    <a16:creationId xmlns:a16="http://schemas.microsoft.com/office/drawing/2014/main" id="{8BDC89E1-CD86-41A0-85AB-C01AA8EB4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2" y="603"/>
                <a:ext cx="80" cy="228"/>
              </a:xfrm>
              <a:custGeom>
                <a:avLst/>
                <a:gdLst>
                  <a:gd name="T0" fmla="+- 0 6132 6052"/>
                  <a:gd name="T1" fmla="*/ T0 w 80"/>
                  <a:gd name="T2" fmla="+- 0 609 603"/>
                  <a:gd name="T3" fmla="*/ 609 h 228"/>
                  <a:gd name="T4" fmla="+- 0 6092 6052"/>
                  <a:gd name="T5" fmla="*/ T4 w 80"/>
                  <a:gd name="T6" fmla="+- 0 609 603"/>
                  <a:gd name="T7" fmla="*/ 609 h 228"/>
                  <a:gd name="T8" fmla="+- 0 6124 6052"/>
                  <a:gd name="T9" fmla="*/ T8 w 80"/>
                  <a:gd name="T10" fmla="+- 0 614 603"/>
                  <a:gd name="T11" fmla="*/ 614 h 228"/>
                  <a:gd name="T12" fmla="+- 0 6132 6052"/>
                  <a:gd name="T13" fmla="*/ T12 w 80"/>
                  <a:gd name="T14" fmla="+- 0 830 603"/>
                  <a:gd name="T15" fmla="*/ 830 h 228"/>
                  <a:gd name="T16" fmla="+- 0 6132 6052"/>
                  <a:gd name="T17" fmla="*/ T16 w 80"/>
                  <a:gd name="T18" fmla="+- 0 609 603"/>
                  <a:gd name="T19" fmla="*/ 609 h 2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80" h="228">
                    <a:moveTo>
                      <a:pt x="80" y="6"/>
                    </a:moveTo>
                    <a:lnTo>
                      <a:pt x="40" y="6"/>
                    </a:lnTo>
                    <a:lnTo>
                      <a:pt x="72" y="11"/>
                    </a:lnTo>
                    <a:lnTo>
                      <a:pt x="80" y="227"/>
                    </a:lnTo>
                    <a:lnTo>
                      <a:pt x="80" y="6"/>
                    </a:lnTo>
                    <a:close/>
                  </a:path>
                </a:pathLst>
              </a:custGeom>
              <a:solidFill>
                <a:srgbClr val="4E4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pic>
            <p:nvPicPr>
              <p:cNvPr id="1038" name="Picture 14">
                <a:extLst>
                  <a:ext uri="{FF2B5EF4-FFF2-40B4-BE49-F238E27FC236}">
                    <a16:creationId xmlns:a16="http://schemas.microsoft.com/office/drawing/2014/main" id="{C432FC7E-1955-4AA2-AC85-1E61EBD010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11" y="603"/>
                <a:ext cx="79" cy="2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9" name="Group 15">
              <a:extLst>
                <a:ext uri="{FF2B5EF4-FFF2-40B4-BE49-F238E27FC236}">
                  <a16:creationId xmlns:a16="http://schemas.microsoft.com/office/drawing/2014/main" id="{04C221A4-28AC-49C6-8B62-F31525DECC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1" y="603"/>
              <a:ext cx="80" cy="228"/>
              <a:chOff x="6211" y="603"/>
              <a:chExt cx="80" cy="228"/>
            </a:xfrm>
          </p:grpSpPr>
          <p:sp>
            <p:nvSpPr>
              <p:cNvPr id="110" name="Freeform 16">
                <a:extLst>
                  <a:ext uri="{FF2B5EF4-FFF2-40B4-BE49-F238E27FC236}">
                    <a16:creationId xmlns:a16="http://schemas.microsoft.com/office/drawing/2014/main" id="{9A925E87-3168-4924-BF0F-6049E4C024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1" y="603"/>
                <a:ext cx="80" cy="228"/>
              </a:xfrm>
              <a:custGeom>
                <a:avLst/>
                <a:gdLst>
                  <a:gd name="T0" fmla="+- 0 6290 6211"/>
                  <a:gd name="T1" fmla="*/ T0 w 80"/>
                  <a:gd name="T2" fmla="+- 0 603 603"/>
                  <a:gd name="T3" fmla="*/ 603 h 228"/>
                  <a:gd name="T4" fmla="+- 0 6211 6211"/>
                  <a:gd name="T5" fmla="*/ T4 w 80"/>
                  <a:gd name="T6" fmla="+- 0 603 603"/>
                  <a:gd name="T7" fmla="*/ 603 h 228"/>
                  <a:gd name="T8" fmla="+- 0 6211 6211"/>
                  <a:gd name="T9" fmla="*/ T8 w 80"/>
                  <a:gd name="T10" fmla="+- 0 830 603"/>
                  <a:gd name="T11" fmla="*/ 830 h 228"/>
                  <a:gd name="T12" fmla="+- 0 6219 6211"/>
                  <a:gd name="T13" fmla="*/ T12 w 80"/>
                  <a:gd name="T14" fmla="+- 0 613 603"/>
                  <a:gd name="T15" fmla="*/ 613 h 228"/>
                  <a:gd name="T16" fmla="+- 0 6251 6211"/>
                  <a:gd name="T17" fmla="*/ T16 w 80"/>
                  <a:gd name="T18" fmla="+- 0 609 603"/>
                  <a:gd name="T19" fmla="*/ 609 h 228"/>
                  <a:gd name="T20" fmla="+- 0 6290 6211"/>
                  <a:gd name="T21" fmla="*/ T20 w 80"/>
                  <a:gd name="T22" fmla="+- 0 609 603"/>
                  <a:gd name="T23" fmla="*/ 609 h 228"/>
                  <a:gd name="T24" fmla="+- 0 6290 6211"/>
                  <a:gd name="T25" fmla="*/ T24 w 80"/>
                  <a:gd name="T26" fmla="+- 0 603 603"/>
                  <a:gd name="T27" fmla="*/ 603 h 2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80" h="228">
                    <a:moveTo>
                      <a:pt x="79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8" y="10"/>
                    </a:lnTo>
                    <a:lnTo>
                      <a:pt x="40" y="6"/>
                    </a:lnTo>
                    <a:lnTo>
                      <a:pt x="79" y="6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4E4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111" name="Freeform 17">
                <a:extLst>
                  <a:ext uri="{FF2B5EF4-FFF2-40B4-BE49-F238E27FC236}">
                    <a16:creationId xmlns:a16="http://schemas.microsoft.com/office/drawing/2014/main" id="{DA396F15-A028-4EA3-A2AC-A037AFF24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1" y="603"/>
                <a:ext cx="80" cy="228"/>
              </a:xfrm>
              <a:custGeom>
                <a:avLst/>
                <a:gdLst>
                  <a:gd name="T0" fmla="+- 0 6290 6211"/>
                  <a:gd name="T1" fmla="*/ T0 w 80"/>
                  <a:gd name="T2" fmla="+- 0 609 603"/>
                  <a:gd name="T3" fmla="*/ 609 h 228"/>
                  <a:gd name="T4" fmla="+- 0 6251 6211"/>
                  <a:gd name="T5" fmla="*/ T4 w 80"/>
                  <a:gd name="T6" fmla="+- 0 609 603"/>
                  <a:gd name="T7" fmla="*/ 609 h 228"/>
                  <a:gd name="T8" fmla="+- 0 6282 6211"/>
                  <a:gd name="T9" fmla="*/ T8 w 80"/>
                  <a:gd name="T10" fmla="+- 0 614 603"/>
                  <a:gd name="T11" fmla="*/ 614 h 228"/>
                  <a:gd name="T12" fmla="+- 0 6290 6211"/>
                  <a:gd name="T13" fmla="*/ T12 w 80"/>
                  <a:gd name="T14" fmla="+- 0 830 603"/>
                  <a:gd name="T15" fmla="*/ 830 h 228"/>
                  <a:gd name="T16" fmla="+- 0 6290 6211"/>
                  <a:gd name="T17" fmla="*/ T16 w 80"/>
                  <a:gd name="T18" fmla="+- 0 609 603"/>
                  <a:gd name="T19" fmla="*/ 609 h 2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80" h="228">
                    <a:moveTo>
                      <a:pt x="79" y="6"/>
                    </a:moveTo>
                    <a:lnTo>
                      <a:pt x="40" y="6"/>
                    </a:lnTo>
                    <a:lnTo>
                      <a:pt x="71" y="11"/>
                    </a:lnTo>
                    <a:lnTo>
                      <a:pt x="79" y="227"/>
                    </a:lnTo>
                    <a:lnTo>
                      <a:pt x="79" y="6"/>
                    </a:lnTo>
                    <a:close/>
                  </a:path>
                </a:pathLst>
              </a:custGeom>
              <a:solidFill>
                <a:srgbClr val="4E4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pic>
            <p:nvPicPr>
              <p:cNvPr id="1042" name="Picture 18">
                <a:extLst>
                  <a:ext uri="{FF2B5EF4-FFF2-40B4-BE49-F238E27FC236}">
                    <a16:creationId xmlns:a16="http://schemas.microsoft.com/office/drawing/2014/main" id="{6F95593E-1F3E-4F11-A5E9-D7DDFBC12A3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73" y="603"/>
                <a:ext cx="79" cy="2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1" name="Group 19">
              <a:extLst>
                <a:ext uri="{FF2B5EF4-FFF2-40B4-BE49-F238E27FC236}">
                  <a16:creationId xmlns:a16="http://schemas.microsoft.com/office/drawing/2014/main" id="{1744EB17-3654-4EF5-84FE-B2EE069132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73" y="603"/>
              <a:ext cx="80" cy="228"/>
              <a:chOff x="5973" y="603"/>
              <a:chExt cx="80" cy="228"/>
            </a:xfrm>
          </p:grpSpPr>
          <p:sp>
            <p:nvSpPr>
              <p:cNvPr id="108" name="Freeform 20">
                <a:extLst>
                  <a:ext uri="{FF2B5EF4-FFF2-40B4-BE49-F238E27FC236}">
                    <a16:creationId xmlns:a16="http://schemas.microsoft.com/office/drawing/2014/main" id="{A3879DAE-F233-42A1-9EE7-A4AB33510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603"/>
                <a:ext cx="80" cy="228"/>
              </a:xfrm>
              <a:custGeom>
                <a:avLst/>
                <a:gdLst>
                  <a:gd name="T0" fmla="+- 0 5973 5973"/>
                  <a:gd name="T1" fmla="*/ T0 w 80"/>
                  <a:gd name="T2" fmla="+- 0 603 603"/>
                  <a:gd name="T3" fmla="*/ 603 h 228"/>
                  <a:gd name="T4" fmla="+- 0 5973 5973"/>
                  <a:gd name="T5" fmla="*/ T4 w 80"/>
                  <a:gd name="T6" fmla="+- 0 830 603"/>
                  <a:gd name="T7" fmla="*/ 830 h 228"/>
                  <a:gd name="T8" fmla="+- 0 6052 5973"/>
                  <a:gd name="T9" fmla="*/ T8 w 80"/>
                  <a:gd name="T10" fmla="+- 0 830 603"/>
                  <a:gd name="T11" fmla="*/ 830 h 228"/>
                  <a:gd name="T12" fmla="+- 0 6052 5973"/>
                  <a:gd name="T13" fmla="*/ T12 w 80"/>
                  <a:gd name="T14" fmla="+- 0 824 603"/>
                  <a:gd name="T15" fmla="*/ 824 h 228"/>
                  <a:gd name="T16" fmla="+- 0 6013 5973"/>
                  <a:gd name="T17" fmla="*/ T16 w 80"/>
                  <a:gd name="T18" fmla="+- 0 824 603"/>
                  <a:gd name="T19" fmla="*/ 824 h 228"/>
                  <a:gd name="T20" fmla="+- 0 5981 5973"/>
                  <a:gd name="T21" fmla="*/ T20 w 80"/>
                  <a:gd name="T22" fmla="+- 0 819 603"/>
                  <a:gd name="T23" fmla="*/ 819 h 228"/>
                  <a:gd name="T24" fmla="+- 0 5973 5973"/>
                  <a:gd name="T25" fmla="*/ T24 w 80"/>
                  <a:gd name="T26" fmla="+- 0 603 603"/>
                  <a:gd name="T27" fmla="*/ 603 h 2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80" h="228">
                    <a:moveTo>
                      <a:pt x="0" y="0"/>
                    </a:moveTo>
                    <a:lnTo>
                      <a:pt x="0" y="227"/>
                    </a:lnTo>
                    <a:lnTo>
                      <a:pt x="79" y="227"/>
                    </a:lnTo>
                    <a:lnTo>
                      <a:pt x="79" y="221"/>
                    </a:lnTo>
                    <a:lnTo>
                      <a:pt x="40" y="221"/>
                    </a:lnTo>
                    <a:lnTo>
                      <a:pt x="8" y="2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4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109" name="Freeform 21">
                <a:extLst>
                  <a:ext uri="{FF2B5EF4-FFF2-40B4-BE49-F238E27FC236}">
                    <a16:creationId xmlns:a16="http://schemas.microsoft.com/office/drawing/2014/main" id="{7DF5D2B9-9EC1-4385-B781-29155049C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3" y="603"/>
                <a:ext cx="80" cy="228"/>
              </a:xfrm>
              <a:custGeom>
                <a:avLst/>
                <a:gdLst>
                  <a:gd name="T0" fmla="+- 0 6052 5973"/>
                  <a:gd name="T1" fmla="*/ T0 w 80"/>
                  <a:gd name="T2" fmla="+- 0 603 603"/>
                  <a:gd name="T3" fmla="*/ 603 h 228"/>
                  <a:gd name="T4" fmla="+- 0 6044 5973"/>
                  <a:gd name="T5" fmla="*/ T4 w 80"/>
                  <a:gd name="T6" fmla="+- 0 819 603"/>
                  <a:gd name="T7" fmla="*/ 819 h 228"/>
                  <a:gd name="T8" fmla="+- 0 6013 5973"/>
                  <a:gd name="T9" fmla="*/ T8 w 80"/>
                  <a:gd name="T10" fmla="+- 0 824 603"/>
                  <a:gd name="T11" fmla="*/ 824 h 228"/>
                  <a:gd name="T12" fmla="+- 0 6052 5973"/>
                  <a:gd name="T13" fmla="*/ T12 w 80"/>
                  <a:gd name="T14" fmla="+- 0 824 603"/>
                  <a:gd name="T15" fmla="*/ 824 h 228"/>
                  <a:gd name="T16" fmla="+- 0 6052 5973"/>
                  <a:gd name="T17" fmla="*/ T16 w 80"/>
                  <a:gd name="T18" fmla="+- 0 603 603"/>
                  <a:gd name="T19" fmla="*/ 603 h 2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80" h="228">
                    <a:moveTo>
                      <a:pt x="79" y="0"/>
                    </a:moveTo>
                    <a:lnTo>
                      <a:pt x="71" y="216"/>
                    </a:lnTo>
                    <a:lnTo>
                      <a:pt x="40" y="221"/>
                    </a:lnTo>
                    <a:lnTo>
                      <a:pt x="79" y="221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4E4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pic>
            <p:nvPicPr>
              <p:cNvPr id="1046" name="Picture 22">
                <a:extLst>
                  <a:ext uri="{FF2B5EF4-FFF2-40B4-BE49-F238E27FC236}">
                    <a16:creationId xmlns:a16="http://schemas.microsoft.com/office/drawing/2014/main" id="{E4D23EA9-5016-42A6-94DC-50BB76817F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31" y="603"/>
                <a:ext cx="79" cy="2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3" name="Group 23">
              <a:extLst>
                <a:ext uri="{FF2B5EF4-FFF2-40B4-BE49-F238E27FC236}">
                  <a16:creationId xmlns:a16="http://schemas.microsoft.com/office/drawing/2014/main" id="{9DC923AF-DD44-4037-BF80-0784B20D83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31" y="603"/>
              <a:ext cx="80" cy="228"/>
              <a:chOff x="6131" y="603"/>
              <a:chExt cx="80" cy="228"/>
            </a:xfrm>
          </p:grpSpPr>
          <p:sp>
            <p:nvSpPr>
              <p:cNvPr id="106" name="Freeform 24">
                <a:extLst>
                  <a:ext uri="{FF2B5EF4-FFF2-40B4-BE49-F238E27FC236}">
                    <a16:creationId xmlns:a16="http://schemas.microsoft.com/office/drawing/2014/main" id="{28BFF684-0C6F-4014-AC02-F3AF1CCC2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1" y="603"/>
                <a:ext cx="80" cy="228"/>
              </a:xfrm>
              <a:custGeom>
                <a:avLst/>
                <a:gdLst>
                  <a:gd name="T0" fmla="+- 0 6131 6131"/>
                  <a:gd name="T1" fmla="*/ T0 w 80"/>
                  <a:gd name="T2" fmla="+- 0 603 603"/>
                  <a:gd name="T3" fmla="*/ 603 h 228"/>
                  <a:gd name="T4" fmla="+- 0 6131 6131"/>
                  <a:gd name="T5" fmla="*/ T4 w 80"/>
                  <a:gd name="T6" fmla="+- 0 830 603"/>
                  <a:gd name="T7" fmla="*/ 830 h 228"/>
                  <a:gd name="T8" fmla="+- 0 6211 6131"/>
                  <a:gd name="T9" fmla="*/ T8 w 80"/>
                  <a:gd name="T10" fmla="+- 0 830 603"/>
                  <a:gd name="T11" fmla="*/ 830 h 228"/>
                  <a:gd name="T12" fmla="+- 0 6211 6131"/>
                  <a:gd name="T13" fmla="*/ T12 w 80"/>
                  <a:gd name="T14" fmla="+- 0 824 603"/>
                  <a:gd name="T15" fmla="*/ 824 h 228"/>
                  <a:gd name="T16" fmla="+- 0 6172 6131"/>
                  <a:gd name="T17" fmla="*/ T16 w 80"/>
                  <a:gd name="T18" fmla="+- 0 824 603"/>
                  <a:gd name="T19" fmla="*/ 824 h 228"/>
                  <a:gd name="T20" fmla="+- 0 6139 6131"/>
                  <a:gd name="T21" fmla="*/ T20 w 80"/>
                  <a:gd name="T22" fmla="+- 0 819 603"/>
                  <a:gd name="T23" fmla="*/ 819 h 228"/>
                  <a:gd name="T24" fmla="+- 0 6131 6131"/>
                  <a:gd name="T25" fmla="*/ T24 w 80"/>
                  <a:gd name="T26" fmla="+- 0 603 603"/>
                  <a:gd name="T27" fmla="*/ 603 h 2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80" h="228">
                    <a:moveTo>
                      <a:pt x="0" y="0"/>
                    </a:moveTo>
                    <a:lnTo>
                      <a:pt x="0" y="227"/>
                    </a:lnTo>
                    <a:lnTo>
                      <a:pt x="80" y="227"/>
                    </a:lnTo>
                    <a:lnTo>
                      <a:pt x="80" y="221"/>
                    </a:lnTo>
                    <a:lnTo>
                      <a:pt x="41" y="221"/>
                    </a:lnTo>
                    <a:lnTo>
                      <a:pt x="8" y="2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4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107" name="Freeform 25">
                <a:extLst>
                  <a:ext uri="{FF2B5EF4-FFF2-40B4-BE49-F238E27FC236}">
                    <a16:creationId xmlns:a16="http://schemas.microsoft.com/office/drawing/2014/main" id="{54D1BC21-DFA3-4317-8959-A44DFC97E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1" y="603"/>
                <a:ext cx="80" cy="228"/>
              </a:xfrm>
              <a:custGeom>
                <a:avLst/>
                <a:gdLst>
                  <a:gd name="T0" fmla="+- 0 6211 6131"/>
                  <a:gd name="T1" fmla="*/ T0 w 80"/>
                  <a:gd name="T2" fmla="+- 0 603 603"/>
                  <a:gd name="T3" fmla="*/ 603 h 228"/>
                  <a:gd name="T4" fmla="+- 0 6203 6131"/>
                  <a:gd name="T5" fmla="*/ T4 w 80"/>
                  <a:gd name="T6" fmla="+- 0 819 603"/>
                  <a:gd name="T7" fmla="*/ 819 h 228"/>
                  <a:gd name="T8" fmla="+- 0 6172 6131"/>
                  <a:gd name="T9" fmla="*/ T8 w 80"/>
                  <a:gd name="T10" fmla="+- 0 824 603"/>
                  <a:gd name="T11" fmla="*/ 824 h 228"/>
                  <a:gd name="T12" fmla="+- 0 6211 6131"/>
                  <a:gd name="T13" fmla="*/ T12 w 80"/>
                  <a:gd name="T14" fmla="+- 0 824 603"/>
                  <a:gd name="T15" fmla="*/ 824 h 228"/>
                  <a:gd name="T16" fmla="+- 0 6211 6131"/>
                  <a:gd name="T17" fmla="*/ T16 w 80"/>
                  <a:gd name="T18" fmla="+- 0 603 603"/>
                  <a:gd name="T19" fmla="*/ 603 h 2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80" h="228">
                    <a:moveTo>
                      <a:pt x="80" y="0"/>
                    </a:moveTo>
                    <a:lnTo>
                      <a:pt x="72" y="216"/>
                    </a:lnTo>
                    <a:lnTo>
                      <a:pt x="41" y="221"/>
                    </a:lnTo>
                    <a:lnTo>
                      <a:pt x="80" y="221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4E4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14" name="Group 26">
              <a:extLst>
                <a:ext uri="{FF2B5EF4-FFF2-40B4-BE49-F238E27FC236}">
                  <a16:creationId xmlns:a16="http://schemas.microsoft.com/office/drawing/2014/main" id="{0E44D4D9-F9F8-46C2-A7A4-AFB330F9D1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0" y="811"/>
              <a:ext cx="848" cy="220"/>
              <a:chOff x="5680" y="811"/>
              <a:chExt cx="848" cy="220"/>
            </a:xfrm>
          </p:grpSpPr>
          <p:sp>
            <p:nvSpPr>
              <p:cNvPr id="105" name="Freeform 27">
                <a:extLst>
                  <a:ext uri="{FF2B5EF4-FFF2-40B4-BE49-F238E27FC236}">
                    <a16:creationId xmlns:a16="http://schemas.microsoft.com/office/drawing/2014/main" id="{8EC02081-DB47-43C5-B78E-C537EC254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" y="811"/>
                <a:ext cx="848" cy="220"/>
              </a:xfrm>
              <a:custGeom>
                <a:avLst/>
                <a:gdLst>
                  <a:gd name="T0" fmla="+- 0 5680 5680"/>
                  <a:gd name="T1" fmla="*/ T0 w 848"/>
                  <a:gd name="T2" fmla="+- 0 822 811"/>
                  <a:gd name="T3" fmla="*/ 822 h 220"/>
                  <a:gd name="T4" fmla="+- 0 5752 5680"/>
                  <a:gd name="T5" fmla="*/ T4 w 848"/>
                  <a:gd name="T6" fmla="+- 0 815 811"/>
                  <a:gd name="T7" fmla="*/ 815 h 220"/>
                  <a:gd name="T8" fmla="+- 0 5803 5680"/>
                  <a:gd name="T9" fmla="*/ T8 w 848"/>
                  <a:gd name="T10" fmla="+- 0 814 811"/>
                  <a:gd name="T11" fmla="*/ 814 h 220"/>
                  <a:gd name="T12" fmla="+- 0 5830 5680"/>
                  <a:gd name="T13" fmla="*/ T12 w 848"/>
                  <a:gd name="T14" fmla="+- 0 815 811"/>
                  <a:gd name="T15" fmla="*/ 815 h 220"/>
                  <a:gd name="T16" fmla="+- 0 5856 5680"/>
                  <a:gd name="T17" fmla="*/ T16 w 848"/>
                  <a:gd name="T18" fmla="+- 0 818 811"/>
                  <a:gd name="T19" fmla="*/ 818 h 220"/>
                  <a:gd name="T20" fmla="+- 0 5878 5680"/>
                  <a:gd name="T21" fmla="*/ T20 w 848"/>
                  <a:gd name="T22" fmla="+- 0 821 811"/>
                  <a:gd name="T23" fmla="*/ 821 h 220"/>
                  <a:gd name="T24" fmla="+- 0 5899 5680"/>
                  <a:gd name="T25" fmla="*/ T24 w 848"/>
                  <a:gd name="T26" fmla="+- 0 822 811"/>
                  <a:gd name="T27" fmla="*/ 822 h 220"/>
                  <a:gd name="T28" fmla="+- 0 5918 5680"/>
                  <a:gd name="T29" fmla="*/ T28 w 848"/>
                  <a:gd name="T30" fmla="+- 0 822 811"/>
                  <a:gd name="T31" fmla="*/ 822 h 220"/>
                  <a:gd name="T32" fmla="+- 0 5937 5680"/>
                  <a:gd name="T33" fmla="*/ T32 w 848"/>
                  <a:gd name="T34" fmla="+- 0 821 811"/>
                  <a:gd name="T35" fmla="*/ 821 h 220"/>
                  <a:gd name="T36" fmla="+- 0 5955 5680"/>
                  <a:gd name="T37" fmla="*/ T36 w 848"/>
                  <a:gd name="T38" fmla="+- 0 819 811"/>
                  <a:gd name="T39" fmla="*/ 819 h 220"/>
                  <a:gd name="T40" fmla="+- 0 5973 5680"/>
                  <a:gd name="T41" fmla="*/ T40 w 848"/>
                  <a:gd name="T42" fmla="+- 0 816 811"/>
                  <a:gd name="T43" fmla="*/ 816 h 220"/>
                  <a:gd name="T44" fmla="+- 0 5991 5680"/>
                  <a:gd name="T45" fmla="*/ T44 w 848"/>
                  <a:gd name="T46" fmla="+- 0 814 811"/>
                  <a:gd name="T47" fmla="*/ 814 h 220"/>
                  <a:gd name="T48" fmla="+- 0 6010 5680"/>
                  <a:gd name="T49" fmla="*/ T48 w 848"/>
                  <a:gd name="T50" fmla="+- 0 812 811"/>
                  <a:gd name="T51" fmla="*/ 812 h 220"/>
                  <a:gd name="T52" fmla="+- 0 6031 5680"/>
                  <a:gd name="T53" fmla="*/ T52 w 848"/>
                  <a:gd name="T54" fmla="+- 0 811 811"/>
                  <a:gd name="T55" fmla="*/ 811 h 220"/>
                  <a:gd name="T56" fmla="+- 0 6057 5680"/>
                  <a:gd name="T57" fmla="*/ T56 w 848"/>
                  <a:gd name="T58" fmla="+- 0 813 811"/>
                  <a:gd name="T59" fmla="*/ 813 h 220"/>
                  <a:gd name="T60" fmla="+- 0 6080 5680"/>
                  <a:gd name="T61" fmla="*/ T60 w 848"/>
                  <a:gd name="T62" fmla="+- 0 815 811"/>
                  <a:gd name="T63" fmla="*/ 815 h 220"/>
                  <a:gd name="T64" fmla="+- 0 6102 5680"/>
                  <a:gd name="T65" fmla="*/ T64 w 848"/>
                  <a:gd name="T66" fmla="+- 0 818 811"/>
                  <a:gd name="T67" fmla="*/ 818 h 220"/>
                  <a:gd name="T68" fmla="+- 0 6122 5680"/>
                  <a:gd name="T69" fmla="*/ T68 w 848"/>
                  <a:gd name="T70" fmla="+- 0 821 811"/>
                  <a:gd name="T71" fmla="*/ 821 h 220"/>
                  <a:gd name="T72" fmla="+- 0 6141 5680"/>
                  <a:gd name="T73" fmla="*/ T72 w 848"/>
                  <a:gd name="T74" fmla="+- 0 825 811"/>
                  <a:gd name="T75" fmla="*/ 825 h 220"/>
                  <a:gd name="T76" fmla="+- 0 6159 5680"/>
                  <a:gd name="T77" fmla="*/ T76 w 848"/>
                  <a:gd name="T78" fmla="+- 0 827 811"/>
                  <a:gd name="T79" fmla="*/ 827 h 220"/>
                  <a:gd name="T80" fmla="+- 0 6176 5680"/>
                  <a:gd name="T81" fmla="*/ T80 w 848"/>
                  <a:gd name="T82" fmla="+- 0 829 811"/>
                  <a:gd name="T83" fmla="*/ 829 h 220"/>
                  <a:gd name="T84" fmla="+- 0 6193 5680"/>
                  <a:gd name="T85" fmla="*/ T84 w 848"/>
                  <a:gd name="T86" fmla="+- 0 830 811"/>
                  <a:gd name="T87" fmla="*/ 830 h 220"/>
                  <a:gd name="T88" fmla="+- 0 6209 5680"/>
                  <a:gd name="T89" fmla="*/ T88 w 848"/>
                  <a:gd name="T90" fmla="+- 0 829 811"/>
                  <a:gd name="T91" fmla="*/ 829 h 220"/>
                  <a:gd name="T92" fmla="+- 0 6230 5680"/>
                  <a:gd name="T93" fmla="*/ T92 w 848"/>
                  <a:gd name="T94" fmla="+- 0 824 811"/>
                  <a:gd name="T95" fmla="*/ 824 h 220"/>
                  <a:gd name="T96" fmla="+- 0 6247 5680"/>
                  <a:gd name="T97" fmla="*/ T96 w 848"/>
                  <a:gd name="T98" fmla="+- 0 820 811"/>
                  <a:gd name="T99" fmla="*/ 820 h 220"/>
                  <a:gd name="T100" fmla="+- 0 6261 5680"/>
                  <a:gd name="T101" fmla="*/ T100 w 848"/>
                  <a:gd name="T102" fmla="+- 0 817 811"/>
                  <a:gd name="T103" fmla="*/ 817 h 220"/>
                  <a:gd name="T104" fmla="+- 0 6274 5680"/>
                  <a:gd name="T105" fmla="*/ T104 w 848"/>
                  <a:gd name="T106" fmla="+- 0 815 811"/>
                  <a:gd name="T107" fmla="*/ 815 h 220"/>
                  <a:gd name="T108" fmla="+- 0 6289 5680"/>
                  <a:gd name="T109" fmla="*/ T108 w 848"/>
                  <a:gd name="T110" fmla="+- 0 813 811"/>
                  <a:gd name="T111" fmla="*/ 813 h 220"/>
                  <a:gd name="T112" fmla="+- 0 6306 5680"/>
                  <a:gd name="T113" fmla="*/ T112 w 848"/>
                  <a:gd name="T114" fmla="+- 0 811 811"/>
                  <a:gd name="T115" fmla="*/ 811 h 220"/>
                  <a:gd name="T116" fmla="+- 0 6329 5680"/>
                  <a:gd name="T117" fmla="*/ T116 w 848"/>
                  <a:gd name="T118" fmla="+- 0 811 811"/>
                  <a:gd name="T119" fmla="*/ 811 h 220"/>
                  <a:gd name="T120" fmla="+- 0 6358 5680"/>
                  <a:gd name="T121" fmla="*/ T120 w 848"/>
                  <a:gd name="T122" fmla="+- 0 811 811"/>
                  <a:gd name="T123" fmla="*/ 811 h 220"/>
                  <a:gd name="T124" fmla="+- 0 6391 5680"/>
                  <a:gd name="T125" fmla="*/ T124 w 848"/>
                  <a:gd name="T126" fmla="+- 0 813 811"/>
                  <a:gd name="T127" fmla="*/ 813 h 220"/>
                  <a:gd name="T128" fmla="+- 0 6416 5680"/>
                  <a:gd name="T129" fmla="*/ T128 w 848"/>
                  <a:gd name="T130" fmla="+- 0 815 811"/>
                  <a:gd name="T131" fmla="*/ 815 h 220"/>
                  <a:gd name="T132" fmla="+- 0 6436 5680"/>
                  <a:gd name="T133" fmla="*/ T132 w 848"/>
                  <a:gd name="T134" fmla="+- 0 818 811"/>
                  <a:gd name="T135" fmla="*/ 818 h 220"/>
                  <a:gd name="T136" fmla="+- 0 6452 5680"/>
                  <a:gd name="T137" fmla="*/ T136 w 848"/>
                  <a:gd name="T138" fmla="+- 0 821 811"/>
                  <a:gd name="T139" fmla="*/ 821 h 220"/>
                  <a:gd name="T140" fmla="+- 0 6467 5680"/>
                  <a:gd name="T141" fmla="*/ T140 w 848"/>
                  <a:gd name="T142" fmla="+- 0 823 811"/>
                  <a:gd name="T143" fmla="*/ 823 h 220"/>
                  <a:gd name="T144" fmla="+- 0 6481 5680"/>
                  <a:gd name="T145" fmla="*/ T144 w 848"/>
                  <a:gd name="T146" fmla="+- 0 824 811"/>
                  <a:gd name="T147" fmla="*/ 824 h 220"/>
                  <a:gd name="T148" fmla="+- 0 6497 5680"/>
                  <a:gd name="T149" fmla="*/ T148 w 848"/>
                  <a:gd name="T150" fmla="+- 0 822 811"/>
                  <a:gd name="T151" fmla="*/ 822 h 220"/>
                  <a:gd name="T152" fmla="+- 0 6519 5680"/>
                  <a:gd name="T153" fmla="*/ T152 w 848"/>
                  <a:gd name="T154" fmla="+- 0 824 811"/>
                  <a:gd name="T155" fmla="*/ 824 h 220"/>
                  <a:gd name="T156" fmla="+- 0 6527 5680"/>
                  <a:gd name="T157" fmla="*/ T156 w 848"/>
                  <a:gd name="T158" fmla="+- 0 834 811"/>
                  <a:gd name="T159" fmla="*/ 834 h 220"/>
                  <a:gd name="T160" fmla="+- 0 6527 5680"/>
                  <a:gd name="T161" fmla="*/ T160 w 848"/>
                  <a:gd name="T162" fmla="+- 0 847 811"/>
                  <a:gd name="T163" fmla="*/ 847 h 220"/>
                  <a:gd name="T164" fmla="+- 0 6523 5680"/>
                  <a:gd name="T165" fmla="*/ T164 w 848"/>
                  <a:gd name="T166" fmla="+- 0 860 811"/>
                  <a:gd name="T167" fmla="*/ 860 h 220"/>
                  <a:gd name="T168" fmla="+- 0 6519 5680"/>
                  <a:gd name="T169" fmla="*/ T168 w 848"/>
                  <a:gd name="T170" fmla="+- 0 867 811"/>
                  <a:gd name="T171" fmla="*/ 867 h 220"/>
                  <a:gd name="T172" fmla="+- 0 6330 5680"/>
                  <a:gd name="T173" fmla="*/ T172 w 848"/>
                  <a:gd name="T174" fmla="+- 0 971 811"/>
                  <a:gd name="T175" fmla="*/ 971 h 220"/>
                  <a:gd name="T176" fmla="+- 0 6014 5680"/>
                  <a:gd name="T177" fmla="*/ T176 w 848"/>
                  <a:gd name="T178" fmla="+- 0 1031 811"/>
                  <a:gd name="T179" fmla="*/ 1031 h 220"/>
                  <a:gd name="T180" fmla="+- 0 5753 5680"/>
                  <a:gd name="T181" fmla="*/ T180 w 848"/>
                  <a:gd name="T182" fmla="+- 0 943 811"/>
                  <a:gd name="T183" fmla="*/ 943 h 220"/>
                  <a:gd name="T184" fmla="+- 0 5680 5680"/>
                  <a:gd name="T185" fmla="*/ T184 w 848"/>
                  <a:gd name="T186" fmla="+- 0 822 811"/>
                  <a:gd name="T187" fmla="*/ 822 h 22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  <a:cxn ang="0">
                    <a:pos x="T177" y="T179"/>
                  </a:cxn>
                  <a:cxn ang="0">
                    <a:pos x="T181" y="T183"/>
                  </a:cxn>
                  <a:cxn ang="0">
                    <a:pos x="T185" y="T187"/>
                  </a:cxn>
                </a:cxnLst>
                <a:rect l="0" t="0" r="r" b="b"/>
                <a:pathLst>
                  <a:path w="848" h="220">
                    <a:moveTo>
                      <a:pt x="0" y="11"/>
                    </a:moveTo>
                    <a:lnTo>
                      <a:pt x="72" y="4"/>
                    </a:lnTo>
                    <a:lnTo>
                      <a:pt x="123" y="3"/>
                    </a:lnTo>
                    <a:lnTo>
                      <a:pt x="150" y="4"/>
                    </a:lnTo>
                    <a:lnTo>
                      <a:pt x="176" y="7"/>
                    </a:lnTo>
                    <a:lnTo>
                      <a:pt x="198" y="10"/>
                    </a:lnTo>
                    <a:lnTo>
                      <a:pt x="219" y="11"/>
                    </a:lnTo>
                    <a:lnTo>
                      <a:pt x="238" y="11"/>
                    </a:lnTo>
                    <a:lnTo>
                      <a:pt x="257" y="10"/>
                    </a:lnTo>
                    <a:lnTo>
                      <a:pt x="275" y="8"/>
                    </a:lnTo>
                    <a:lnTo>
                      <a:pt x="293" y="5"/>
                    </a:lnTo>
                    <a:lnTo>
                      <a:pt x="311" y="3"/>
                    </a:lnTo>
                    <a:lnTo>
                      <a:pt x="330" y="1"/>
                    </a:lnTo>
                    <a:lnTo>
                      <a:pt x="351" y="0"/>
                    </a:lnTo>
                    <a:lnTo>
                      <a:pt x="377" y="2"/>
                    </a:lnTo>
                    <a:lnTo>
                      <a:pt x="400" y="4"/>
                    </a:lnTo>
                    <a:lnTo>
                      <a:pt x="422" y="7"/>
                    </a:lnTo>
                    <a:lnTo>
                      <a:pt x="442" y="10"/>
                    </a:lnTo>
                    <a:lnTo>
                      <a:pt x="461" y="14"/>
                    </a:lnTo>
                    <a:lnTo>
                      <a:pt x="479" y="16"/>
                    </a:lnTo>
                    <a:lnTo>
                      <a:pt x="496" y="18"/>
                    </a:lnTo>
                    <a:lnTo>
                      <a:pt x="513" y="19"/>
                    </a:lnTo>
                    <a:lnTo>
                      <a:pt x="529" y="18"/>
                    </a:lnTo>
                    <a:lnTo>
                      <a:pt x="550" y="13"/>
                    </a:lnTo>
                    <a:lnTo>
                      <a:pt x="567" y="9"/>
                    </a:lnTo>
                    <a:lnTo>
                      <a:pt x="581" y="6"/>
                    </a:lnTo>
                    <a:lnTo>
                      <a:pt x="594" y="4"/>
                    </a:lnTo>
                    <a:lnTo>
                      <a:pt x="609" y="2"/>
                    </a:lnTo>
                    <a:lnTo>
                      <a:pt x="626" y="0"/>
                    </a:lnTo>
                    <a:lnTo>
                      <a:pt x="649" y="0"/>
                    </a:lnTo>
                    <a:lnTo>
                      <a:pt x="678" y="0"/>
                    </a:lnTo>
                    <a:lnTo>
                      <a:pt x="711" y="2"/>
                    </a:lnTo>
                    <a:lnTo>
                      <a:pt x="736" y="4"/>
                    </a:lnTo>
                    <a:lnTo>
                      <a:pt x="756" y="7"/>
                    </a:lnTo>
                    <a:lnTo>
                      <a:pt x="772" y="10"/>
                    </a:lnTo>
                    <a:lnTo>
                      <a:pt x="787" y="12"/>
                    </a:lnTo>
                    <a:lnTo>
                      <a:pt x="801" y="13"/>
                    </a:lnTo>
                    <a:lnTo>
                      <a:pt x="817" y="11"/>
                    </a:lnTo>
                    <a:lnTo>
                      <a:pt x="839" y="13"/>
                    </a:lnTo>
                    <a:lnTo>
                      <a:pt x="847" y="23"/>
                    </a:lnTo>
                    <a:lnTo>
                      <a:pt x="847" y="36"/>
                    </a:lnTo>
                    <a:lnTo>
                      <a:pt x="843" y="49"/>
                    </a:lnTo>
                    <a:lnTo>
                      <a:pt x="839" y="56"/>
                    </a:lnTo>
                    <a:lnTo>
                      <a:pt x="650" y="160"/>
                    </a:lnTo>
                    <a:lnTo>
                      <a:pt x="334" y="220"/>
                    </a:lnTo>
                    <a:lnTo>
                      <a:pt x="73" y="132"/>
                    </a:lnTo>
                    <a:lnTo>
                      <a:pt x="0" y="11"/>
                    </a:lnTo>
                    <a:close/>
                  </a:path>
                </a:pathLst>
              </a:custGeom>
              <a:noFill/>
              <a:ln w="6223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15" name="Group 28">
              <a:extLst>
                <a:ext uri="{FF2B5EF4-FFF2-40B4-BE49-F238E27FC236}">
                  <a16:creationId xmlns:a16="http://schemas.microsoft.com/office/drawing/2014/main" id="{893E950B-1981-41BF-B45C-9D7FBB730F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0" y="811"/>
              <a:ext cx="848" cy="220"/>
              <a:chOff x="5680" y="811"/>
              <a:chExt cx="848" cy="220"/>
            </a:xfrm>
          </p:grpSpPr>
          <p:sp>
            <p:nvSpPr>
              <p:cNvPr id="101" name="Freeform 29">
                <a:extLst>
                  <a:ext uri="{FF2B5EF4-FFF2-40B4-BE49-F238E27FC236}">
                    <a16:creationId xmlns:a16="http://schemas.microsoft.com/office/drawing/2014/main" id="{6B114FFB-C2A8-4924-9B82-E9A67D4D1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" y="811"/>
                <a:ext cx="848" cy="220"/>
              </a:xfrm>
              <a:custGeom>
                <a:avLst/>
                <a:gdLst>
                  <a:gd name="T0" fmla="+- 0 5803 5680"/>
                  <a:gd name="T1" fmla="*/ T0 w 848"/>
                  <a:gd name="T2" fmla="+- 0 814 811"/>
                  <a:gd name="T3" fmla="*/ 814 h 220"/>
                  <a:gd name="T4" fmla="+- 0 5728 5680"/>
                  <a:gd name="T5" fmla="*/ T4 w 848"/>
                  <a:gd name="T6" fmla="+- 0 816 811"/>
                  <a:gd name="T7" fmla="*/ 816 h 220"/>
                  <a:gd name="T8" fmla="+- 0 5680 5680"/>
                  <a:gd name="T9" fmla="*/ T8 w 848"/>
                  <a:gd name="T10" fmla="+- 0 822 811"/>
                  <a:gd name="T11" fmla="*/ 822 h 220"/>
                  <a:gd name="T12" fmla="+- 0 5753 5680"/>
                  <a:gd name="T13" fmla="*/ T12 w 848"/>
                  <a:gd name="T14" fmla="+- 0 943 811"/>
                  <a:gd name="T15" fmla="*/ 943 h 220"/>
                  <a:gd name="T16" fmla="+- 0 6014 5680"/>
                  <a:gd name="T17" fmla="*/ T16 w 848"/>
                  <a:gd name="T18" fmla="+- 0 1031 811"/>
                  <a:gd name="T19" fmla="*/ 1031 h 220"/>
                  <a:gd name="T20" fmla="+- 0 6330 5680"/>
                  <a:gd name="T21" fmla="*/ T20 w 848"/>
                  <a:gd name="T22" fmla="+- 0 971 811"/>
                  <a:gd name="T23" fmla="*/ 971 h 220"/>
                  <a:gd name="T24" fmla="+- 0 6519 5680"/>
                  <a:gd name="T25" fmla="*/ T24 w 848"/>
                  <a:gd name="T26" fmla="+- 0 867 811"/>
                  <a:gd name="T27" fmla="*/ 867 h 220"/>
                  <a:gd name="T28" fmla="+- 0 6523 5680"/>
                  <a:gd name="T29" fmla="*/ T28 w 848"/>
                  <a:gd name="T30" fmla="+- 0 860 811"/>
                  <a:gd name="T31" fmla="*/ 860 h 220"/>
                  <a:gd name="T32" fmla="+- 0 6527 5680"/>
                  <a:gd name="T33" fmla="*/ T32 w 848"/>
                  <a:gd name="T34" fmla="+- 0 847 811"/>
                  <a:gd name="T35" fmla="*/ 847 h 220"/>
                  <a:gd name="T36" fmla="+- 0 6527 5680"/>
                  <a:gd name="T37" fmla="*/ T36 w 848"/>
                  <a:gd name="T38" fmla="+- 0 834 811"/>
                  <a:gd name="T39" fmla="*/ 834 h 220"/>
                  <a:gd name="T40" fmla="+- 0 6524 5680"/>
                  <a:gd name="T41" fmla="*/ T40 w 848"/>
                  <a:gd name="T42" fmla="+- 0 830 811"/>
                  <a:gd name="T43" fmla="*/ 830 h 220"/>
                  <a:gd name="T44" fmla="+- 0 6193 5680"/>
                  <a:gd name="T45" fmla="*/ T44 w 848"/>
                  <a:gd name="T46" fmla="+- 0 830 811"/>
                  <a:gd name="T47" fmla="*/ 830 h 220"/>
                  <a:gd name="T48" fmla="+- 0 6176 5680"/>
                  <a:gd name="T49" fmla="*/ T48 w 848"/>
                  <a:gd name="T50" fmla="+- 0 829 811"/>
                  <a:gd name="T51" fmla="*/ 829 h 220"/>
                  <a:gd name="T52" fmla="+- 0 6159 5680"/>
                  <a:gd name="T53" fmla="*/ T52 w 848"/>
                  <a:gd name="T54" fmla="+- 0 827 811"/>
                  <a:gd name="T55" fmla="*/ 827 h 220"/>
                  <a:gd name="T56" fmla="+- 0 6141 5680"/>
                  <a:gd name="T57" fmla="*/ T56 w 848"/>
                  <a:gd name="T58" fmla="+- 0 825 811"/>
                  <a:gd name="T59" fmla="*/ 825 h 220"/>
                  <a:gd name="T60" fmla="+- 0 6127 5680"/>
                  <a:gd name="T61" fmla="*/ T60 w 848"/>
                  <a:gd name="T62" fmla="+- 0 822 811"/>
                  <a:gd name="T63" fmla="*/ 822 h 220"/>
                  <a:gd name="T64" fmla="+- 0 5899 5680"/>
                  <a:gd name="T65" fmla="*/ T64 w 848"/>
                  <a:gd name="T66" fmla="+- 0 822 811"/>
                  <a:gd name="T67" fmla="*/ 822 h 220"/>
                  <a:gd name="T68" fmla="+- 0 5878 5680"/>
                  <a:gd name="T69" fmla="*/ T68 w 848"/>
                  <a:gd name="T70" fmla="+- 0 821 811"/>
                  <a:gd name="T71" fmla="*/ 821 h 220"/>
                  <a:gd name="T72" fmla="+- 0 5856 5680"/>
                  <a:gd name="T73" fmla="*/ T72 w 848"/>
                  <a:gd name="T74" fmla="+- 0 818 811"/>
                  <a:gd name="T75" fmla="*/ 818 h 220"/>
                  <a:gd name="T76" fmla="+- 0 5830 5680"/>
                  <a:gd name="T77" fmla="*/ T76 w 848"/>
                  <a:gd name="T78" fmla="+- 0 815 811"/>
                  <a:gd name="T79" fmla="*/ 815 h 220"/>
                  <a:gd name="T80" fmla="+- 0 5803 5680"/>
                  <a:gd name="T81" fmla="*/ T80 w 848"/>
                  <a:gd name="T82" fmla="+- 0 814 811"/>
                  <a:gd name="T83" fmla="*/ 814 h 22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</a:cxnLst>
                <a:rect l="0" t="0" r="r" b="b"/>
                <a:pathLst>
                  <a:path w="848" h="220">
                    <a:moveTo>
                      <a:pt x="123" y="3"/>
                    </a:moveTo>
                    <a:lnTo>
                      <a:pt x="48" y="5"/>
                    </a:lnTo>
                    <a:lnTo>
                      <a:pt x="0" y="11"/>
                    </a:lnTo>
                    <a:lnTo>
                      <a:pt x="73" y="132"/>
                    </a:lnTo>
                    <a:lnTo>
                      <a:pt x="334" y="220"/>
                    </a:lnTo>
                    <a:lnTo>
                      <a:pt x="650" y="160"/>
                    </a:lnTo>
                    <a:lnTo>
                      <a:pt x="839" y="56"/>
                    </a:lnTo>
                    <a:lnTo>
                      <a:pt x="843" y="49"/>
                    </a:lnTo>
                    <a:lnTo>
                      <a:pt x="847" y="36"/>
                    </a:lnTo>
                    <a:lnTo>
                      <a:pt x="847" y="23"/>
                    </a:lnTo>
                    <a:lnTo>
                      <a:pt x="844" y="19"/>
                    </a:lnTo>
                    <a:lnTo>
                      <a:pt x="513" y="19"/>
                    </a:lnTo>
                    <a:lnTo>
                      <a:pt x="496" y="18"/>
                    </a:lnTo>
                    <a:lnTo>
                      <a:pt x="479" y="16"/>
                    </a:lnTo>
                    <a:lnTo>
                      <a:pt x="461" y="14"/>
                    </a:lnTo>
                    <a:lnTo>
                      <a:pt x="447" y="11"/>
                    </a:lnTo>
                    <a:lnTo>
                      <a:pt x="219" y="11"/>
                    </a:lnTo>
                    <a:lnTo>
                      <a:pt x="198" y="10"/>
                    </a:lnTo>
                    <a:lnTo>
                      <a:pt x="176" y="7"/>
                    </a:lnTo>
                    <a:lnTo>
                      <a:pt x="150" y="4"/>
                    </a:lnTo>
                    <a:lnTo>
                      <a:pt x="123" y="3"/>
                    </a:lnTo>
                    <a:close/>
                  </a:path>
                </a:pathLst>
              </a:custGeom>
              <a:solidFill>
                <a:srgbClr val="006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102" name="Freeform 30">
                <a:extLst>
                  <a:ext uri="{FF2B5EF4-FFF2-40B4-BE49-F238E27FC236}">
                    <a16:creationId xmlns:a16="http://schemas.microsoft.com/office/drawing/2014/main" id="{AD1B49DF-BA09-40AD-8C57-B50FC6FF3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" y="811"/>
                <a:ext cx="848" cy="220"/>
              </a:xfrm>
              <a:custGeom>
                <a:avLst/>
                <a:gdLst>
                  <a:gd name="T0" fmla="+- 0 6329 5680"/>
                  <a:gd name="T1" fmla="*/ T0 w 848"/>
                  <a:gd name="T2" fmla="+- 0 811 811"/>
                  <a:gd name="T3" fmla="*/ 811 h 220"/>
                  <a:gd name="T4" fmla="+- 0 6261 5680"/>
                  <a:gd name="T5" fmla="*/ T4 w 848"/>
                  <a:gd name="T6" fmla="+- 0 817 811"/>
                  <a:gd name="T7" fmla="*/ 817 h 220"/>
                  <a:gd name="T8" fmla="+- 0 6230 5680"/>
                  <a:gd name="T9" fmla="*/ T8 w 848"/>
                  <a:gd name="T10" fmla="+- 0 824 811"/>
                  <a:gd name="T11" fmla="*/ 824 h 220"/>
                  <a:gd name="T12" fmla="+- 0 6209 5680"/>
                  <a:gd name="T13" fmla="*/ T12 w 848"/>
                  <a:gd name="T14" fmla="+- 0 829 811"/>
                  <a:gd name="T15" fmla="*/ 829 h 220"/>
                  <a:gd name="T16" fmla="+- 0 6193 5680"/>
                  <a:gd name="T17" fmla="*/ T16 w 848"/>
                  <a:gd name="T18" fmla="+- 0 830 811"/>
                  <a:gd name="T19" fmla="*/ 830 h 220"/>
                  <a:gd name="T20" fmla="+- 0 6524 5680"/>
                  <a:gd name="T21" fmla="*/ T20 w 848"/>
                  <a:gd name="T22" fmla="+- 0 830 811"/>
                  <a:gd name="T23" fmla="*/ 830 h 220"/>
                  <a:gd name="T24" fmla="+- 0 6519 5680"/>
                  <a:gd name="T25" fmla="*/ T24 w 848"/>
                  <a:gd name="T26" fmla="+- 0 824 811"/>
                  <a:gd name="T27" fmla="*/ 824 h 220"/>
                  <a:gd name="T28" fmla="+- 0 6517 5680"/>
                  <a:gd name="T29" fmla="*/ T28 w 848"/>
                  <a:gd name="T30" fmla="+- 0 823 811"/>
                  <a:gd name="T31" fmla="*/ 823 h 220"/>
                  <a:gd name="T32" fmla="+- 0 6481 5680"/>
                  <a:gd name="T33" fmla="*/ T32 w 848"/>
                  <a:gd name="T34" fmla="+- 0 823 811"/>
                  <a:gd name="T35" fmla="*/ 823 h 220"/>
                  <a:gd name="T36" fmla="+- 0 6467 5680"/>
                  <a:gd name="T37" fmla="*/ T36 w 848"/>
                  <a:gd name="T38" fmla="+- 0 823 811"/>
                  <a:gd name="T39" fmla="*/ 823 h 220"/>
                  <a:gd name="T40" fmla="+- 0 6452 5680"/>
                  <a:gd name="T41" fmla="*/ T40 w 848"/>
                  <a:gd name="T42" fmla="+- 0 821 811"/>
                  <a:gd name="T43" fmla="*/ 821 h 220"/>
                  <a:gd name="T44" fmla="+- 0 6436 5680"/>
                  <a:gd name="T45" fmla="*/ T44 w 848"/>
                  <a:gd name="T46" fmla="+- 0 818 811"/>
                  <a:gd name="T47" fmla="*/ 818 h 220"/>
                  <a:gd name="T48" fmla="+- 0 6416 5680"/>
                  <a:gd name="T49" fmla="*/ T48 w 848"/>
                  <a:gd name="T50" fmla="+- 0 815 811"/>
                  <a:gd name="T51" fmla="*/ 815 h 220"/>
                  <a:gd name="T52" fmla="+- 0 6391 5680"/>
                  <a:gd name="T53" fmla="*/ T52 w 848"/>
                  <a:gd name="T54" fmla="+- 0 813 811"/>
                  <a:gd name="T55" fmla="*/ 813 h 220"/>
                  <a:gd name="T56" fmla="+- 0 6358 5680"/>
                  <a:gd name="T57" fmla="*/ T56 w 848"/>
                  <a:gd name="T58" fmla="+- 0 811 811"/>
                  <a:gd name="T59" fmla="*/ 811 h 220"/>
                  <a:gd name="T60" fmla="+- 0 6329 5680"/>
                  <a:gd name="T61" fmla="*/ T60 w 848"/>
                  <a:gd name="T62" fmla="+- 0 811 811"/>
                  <a:gd name="T63" fmla="*/ 811 h 22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</a:cxnLst>
                <a:rect l="0" t="0" r="r" b="b"/>
                <a:pathLst>
                  <a:path w="848" h="220">
                    <a:moveTo>
                      <a:pt x="649" y="0"/>
                    </a:moveTo>
                    <a:lnTo>
                      <a:pt x="581" y="6"/>
                    </a:lnTo>
                    <a:lnTo>
                      <a:pt x="550" y="13"/>
                    </a:lnTo>
                    <a:lnTo>
                      <a:pt x="529" y="18"/>
                    </a:lnTo>
                    <a:lnTo>
                      <a:pt x="513" y="19"/>
                    </a:lnTo>
                    <a:lnTo>
                      <a:pt x="844" y="19"/>
                    </a:lnTo>
                    <a:lnTo>
                      <a:pt x="839" y="13"/>
                    </a:lnTo>
                    <a:lnTo>
                      <a:pt x="837" y="12"/>
                    </a:lnTo>
                    <a:lnTo>
                      <a:pt x="801" y="12"/>
                    </a:lnTo>
                    <a:lnTo>
                      <a:pt x="787" y="12"/>
                    </a:lnTo>
                    <a:lnTo>
                      <a:pt x="772" y="10"/>
                    </a:lnTo>
                    <a:lnTo>
                      <a:pt x="756" y="7"/>
                    </a:lnTo>
                    <a:lnTo>
                      <a:pt x="736" y="4"/>
                    </a:lnTo>
                    <a:lnTo>
                      <a:pt x="711" y="2"/>
                    </a:lnTo>
                    <a:lnTo>
                      <a:pt x="678" y="0"/>
                    </a:lnTo>
                    <a:lnTo>
                      <a:pt x="649" y="0"/>
                    </a:lnTo>
                    <a:close/>
                  </a:path>
                </a:pathLst>
              </a:custGeom>
              <a:solidFill>
                <a:srgbClr val="006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103" name="Freeform 31">
                <a:extLst>
                  <a:ext uri="{FF2B5EF4-FFF2-40B4-BE49-F238E27FC236}">
                    <a16:creationId xmlns:a16="http://schemas.microsoft.com/office/drawing/2014/main" id="{A17E7062-C994-4AB0-898A-1AC4CAC88D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" y="811"/>
                <a:ext cx="848" cy="220"/>
              </a:xfrm>
              <a:custGeom>
                <a:avLst/>
                <a:gdLst>
                  <a:gd name="T0" fmla="+- 0 6497 5680"/>
                  <a:gd name="T1" fmla="*/ T0 w 848"/>
                  <a:gd name="T2" fmla="+- 0 822 811"/>
                  <a:gd name="T3" fmla="*/ 822 h 220"/>
                  <a:gd name="T4" fmla="+- 0 6481 5680"/>
                  <a:gd name="T5" fmla="*/ T4 w 848"/>
                  <a:gd name="T6" fmla="+- 0 823 811"/>
                  <a:gd name="T7" fmla="*/ 823 h 220"/>
                  <a:gd name="T8" fmla="+- 0 6517 5680"/>
                  <a:gd name="T9" fmla="*/ T8 w 848"/>
                  <a:gd name="T10" fmla="+- 0 823 811"/>
                  <a:gd name="T11" fmla="*/ 823 h 220"/>
                  <a:gd name="T12" fmla="+- 0 6497 5680"/>
                  <a:gd name="T13" fmla="*/ T12 w 848"/>
                  <a:gd name="T14" fmla="+- 0 822 811"/>
                  <a:gd name="T15" fmla="*/ 822 h 22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848" h="220">
                    <a:moveTo>
                      <a:pt x="817" y="11"/>
                    </a:moveTo>
                    <a:lnTo>
                      <a:pt x="801" y="12"/>
                    </a:lnTo>
                    <a:lnTo>
                      <a:pt x="837" y="12"/>
                    </a:lnTo>
                    <a:lnTo>
                      <a:pt x="817" y="11"/>
                    </a:lnTo>
                    <a:close/>
                  </a:path>
                </a:pathLst>
              </a:custGeom>
              <a:solidFill>
                <a:srgbClr val="006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104" name="Freeform 32">
                <a:extLst>
                  <a:ext uri="{FF2B5EF4-FFF2-40B4-BE49-F238E27FC236}">
                    <a16:creationId xmlns:a16="http://schemas.microsoft.com/office/drawing/2014/main" id="{BDC72789-396A-4963-A43A-6408936360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0" y="811"/>
                <a:ext cx="848" cy="220"/>
              </a:xfrm>
              <a:custGeom>
                <a:avLst/>
                <a:gdLst>
                  <a:gd name="T0" fmla="+- 0 6031 5680"/>
                  <a:gd name="T1" fmla="*/ T0 w 848"/>
                  <a:gd name="T2" fmla="+- 0 811 811"/>
                  <a:gd name="T3" fmla="*/ 811 h 220"/>
                  <a:gd name="T4" fmla="+- 0 6010 5680"/>
                  <a:gd name="T5" fmla="*/ T4 w 848"/>
                  <a:gd name="T6" fmla="+- 0 812 811"/>
                  <a:gd name="T7" fmla="*/ 812 h 220"/>
                  <a:gd name="T8" fmla="+- 0 5991 5680"/>
                  <a:gd name="T9" fmla="*/ T8 w 848"/>
                  <a:gd name="T10" fmla="+- 0 814 811"/>
                  <a:gd name="T11" fmla="*/ 814 h 220"/>
                  <a:gd name="T12" fmla="+- 0 5955 5680"/>
                  <a:gd name="T13" fmla="*/ T12 w 848"/>
                  <a:gd name="T14" fmla="+- 0 819 811"/>
                  <a:gd name="T15" fmla="*/ 819 h 220"/>
                  <a:gd name="T16" fmla="+- 0 5937 5680"/>
                  <a:gd name="T17" fmla="*/ T16 w 848"/>
                  <a:gd name="T18" fmla="+- 0 821 811"/>
                  <a:gd name="T19" fmla="*/ 821 h 220"/>
                  <a:gd name="T20" fmla="+- 0 5918 5680"/>
                  <a:gd name="T21" fmla="*/ T20 w 848"/>
                  <a:gd name="T22" fmla="+- 0 822 811"/>
                  <a:gd name="T23" fmla="*/ 822 h 220"/>
                  <a:gd name="T24" fmla="+- 0 5899 5680"/>
                  <a:gd name="T25" fmla="*/ T24 w 848"/>
                  <a:gd name="T26" fmla="+- 0 822 811"/>
                  <a:gd name="T27" fmla="*/ 822 h 220"/>
                  <a:gd name="T28" fmla="+- 0 6127 5680"/>
                  <a:gd name="T29" fmla="*/ T28 w 848"/>
                  <a:gd name="T30" fmla="+- 0 822 811"/>
                  <a:gd name="T31" fmla="*/ 822 h 220"/>
                  <a:gd name="T32" fmla="+- 0 6102 5680"/>
                  <a:gd name="T33" fmla="*/ T32 w 848"/>
                  <a:gd name="T34" fmla="+- 0 818 811"/>
                  <a:gd name="T35" fmla="*/ 818 h 220"/>
                  <a:gd name="T36" fmla="+- 0 6080 5680"/>
                  <a:gd name="T37" fmla="*/ T36 w 848"/>
                  <a:gd name="T38" fmla="+- 0 815 811"/>
                  <a:gd name="T39" fmla="*/ 815 h 220"/>
                  <a:gd name="T40" fmla="+- 0 6057 5680"/>
                  <a:gd name="T41" fmla="*/ T40 w 848"/>
                  <a:gd name="T42" fmla="+- 0 813 811"/>
                  <a:gd name="T43" fmla="*/ 813 h 220"/>
                  <a:gd name="T44" fmla="+- 0 6031 5680"/>
                  <a:gd name="T45" fmla="*/ T44 w 848"/>
                  <a:gd name="T46" fmla="+- 0 811 811"/>
                  <a:gd name="T47" fmla="*/ 811 h 22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</a:cxnLst>
                <a:rect l="0" t="0" r="r" b="b"/>
                <a:pathLst>
                  <a:path w="848" h="220">
                    <a:moveTo>
                      <a:pt x="351" y="0"/>
                    </a:moveTo>
                    <a:lnTo>
                      <a:pt x="330" y="1"/>
                    </a:lnTo>
                    <a:lnTo>
                      <a:pt x="311" y="3"/>
                    </a:lnTo>
                    <a:lnTo>
                      <a:pt x="275" y="8"/>
                    </a:lnTo>
                    <a:lnTo>
                      <a:pt x="257" y="10"/>
                    </a:lnTo>
                    <a:lnTo>
                      <a:pt x="238" y="11"/>
                    </a:lnTo>
                    <a:lnTo>
                      <a:pt x="219" y="11"/>
                    </a:lnTo>
                    <a:lnTo>
                      <a:pt x="447" y="11"/>
                    </a:lnTo>
                    <a:lnTo>
                      <a:pt x="422" y="7"/>
                    </a:lnTo>
                    <a:lnTo>
                      <a:pt x="400" y="4"/>
                    </a:lnTo>
                    <a:lnTo>
                      <a:pt x="377" y="2"/>
                    </a:lnTo>
                    <a:lnTo>
                      <a:pt x="351" y="0"/>
                    </a:lnTo>
                    <a:close/>
                  </a:path>
                </a:pathLst>
              </a:custGeom>
              <a:solidFill>
                <a:srgbClr val="006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16" name="Group 33">
              <a:extLst>
                <a:ext uri="{FF2B5EF4-FFF2-40B4-BE49-F238E27FC236}">
                  <a16:creationId xmlns:a16="http://schemas.microsoft.com/office/drawing/2014/main" id="{03158310-F9B6-4962-A257-57C4A6BF7F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37" y="-266"/>
              <a:ext cx="108" cy="194"/>
              <a:chOff x="6037" y="-266"/>
              <a:chExt cx="108" cy="194"/>
            </a:xfrm>
          </p:grpSpPr>
          <p:sp>
            <p:nvSpPr>
              <p:cNvPr id="100" name="Freeform 34">
                <a:extLst>
                  <a:ext uri="{FF2B5EF4-FFF2-40B4-BE49-F238E27FC236}">
                    <a16:creationId xmlns:a16="http://schemas.microsoft.com/office/drawing/2014/main" id="{74410CED-0221-4C9C-8C12-3E03CFA17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7" y="-266"/>
                <a:ext cx="108" cy="194"/>
              </a:xfrm>
              <a:custGeom>
                <a:avLst/>
                <a:gdLst>
                  <a:gd name="T0" fmla="+- 0 6090 6037"/>
                  <a:gd name="T1" fmla="*/ T0 w 108"/>
                  <a:gd name="T2" fmla="+- 0 -266 -266"/>
                  <a:gd name="T3" fmla="*/ -266 h 194"/>
                  <a:gd name="T4" fmla="+- 0 6062 6037"/>
                  <a:gd name="T5" fmla="*/ T4 w 108"/>
                  <a:gd name="T6" fmla="+- 0 -189 -266"/>
                  <a:gd name="T7" fmla="*/ -189 h 194"/>
                  <a:gd name="T8" fmla="+- 0 6051 6037"/>
                  <a:gd name="T9" fmla="*/ T8 w 108"/>
                  <a:gd name="T10" fmla="+- 0 -171 -266"/>
                  <a:gd name="T11" fmla="*/ -171 h 194"/>
                  <a:gd name="T12" fmla="+- 0 6043 6037"/>
                  <a:gd name="T13" fmla="*/ T12 w 108"/>
                  <a:gd name="T14" fmla="+- 0 -154 -266"/>
                  <a:gd name="T15" fmla="*/ -154 h 194"/>
                  <a:gd name="T16" fmla="+- 0 6038 6037"/>
                  <a:gd name="T17" fmla="*/ T16 w 108"/>
                  <a:gd name="T18" fmla="+- 0 -136 -266"/>
                  <a:gd name="T19" fmla="*/ -136 h 194"/>
                  <a:gd name="T20" fmla="+- 0 6037 6037"/>
                  <a:gd name="T21" fmla="*/ T20 w 108"/>
                  <a:gd name="T22" fmla="+- 0 -114 -266"/>
                  <a:gd name="T23" fmla="*/ -114 h 194"/>
                  <a:gd name="T24" fmla="+- 0 6044 6037"/>
                  <a:gd name="T25" fmla="*/ T24 w 108"/>
                  <a:gd name="T26" fmla="+- 0 -97 -266"/>
                  <a:gd name="T27" fmla="*/ -97 h 194"/>
                  <a:gd name="T28" fmla="+- 0 6057 6037"/>
                  <a:gd name="T29" fmla="*/ T28 w 108"/>
                  <a:gd name="T30" fmla="+- 0 -84 -266"/>
                  <a:gd name="T31" fmla="*/ -84 h 194"/>
                  <a:gd name="T32" fmla="+- 0 6078 6037"/>
                  <a:gd name="T33" fmla="*/ T32 w 108"/>
                  <a:gd name="T34" fmla="+- 0 -75 -266"/>
                  <a:gd name="T35" fmla="*/ -75 h 194"/>
                  <a:gd name="T36" fmla="+- 0 6106 6037"/>
                  <a:gd name="T37" fmla="*/ T36 w 108"/>
                  <a:gd name="T38" fmla="+- 0 -73 -266"/>
                  <a:gd name="T39" fmla="*/ -73 h 194"/>
                  <a:gd name="T40" fmla="+- 0 6125 6037"/>
                  <a:gd name="T41" fmla="*/ T40 w 108"/>
                  <a:gd name="T42" fmla="+- 0 -83 -266"/>
                  <a:gd name="T43" fmla="*/ -83 h 194"/>
                  <a:gd name="T44" fmla="+- 0 6139 6037"/>
                  <a:gd name="T45" fmla="*/ T44 w 108"/>
                  <a:gd name="T46" fmla="+- 0 -100 -266"/>
                  <a:gd name="T47" fmla="*/ -100 h 194"/>
                  <a:gd name="T48" fmla="+- 0 6144 6037"/>
                  <a:gd name="T49" fmla="*/ T48 w 108"/>
                  <a:gd name="T50" fmla="+- 0 -121 -266"/>
                  <a:gd name="T51" fmla="*/ -121 h 194"/>
                  <a:gd name="T52" fmla="+- 0 6143 6037"/>
                  <a:gd name="T53" fmla="*/ T52 w 108"/>
                  <a:gd name="T54" fmla="+- 0 -137 -266"/>
                  <a:gd name="T55" fmla="*/ -137 h 194"/>
                  <a:gd name="T56" fmla="+- 0 6138 6037"/>
                  <a:gd name="T57" fmla="*/ T56 w 108"/>
                  <a:gd name="T58" fmla="+- 0 -153 -266"/>
                  <a:gd name="T59" fmla="*/ -153 h 194"/>
                  <a:gd name="T60" fmla="+- 0 6130 6037"/>
                  <a:gd name="T61" fmla="*/ T60 w 108"/>
                  <a:gd name="T62" fmla="+- 0 -170 -266"/>
                  <a:gd name="T63" fmla="*/ -170 h 194"/>
                  <a:gd name="T64" fmla="+- 0 6119 6037"/>
                  <a:gd name="T65" fmla="*/ T64 w 108"/>
                  <a:gd name="T66" fmla="+- 0 -189 -266"/>
                  <a:gd name="T67" fmla="*/ -189 h 194"/>
                  <a:gd name="T68" fmla="+- 0 6104 6037"/>
                  <a:gd name="T69" fmla="*/ T68 w 108"/>
                  <a:gd name="T70" fmla="+- 0 -213 -266"/>
                  <a:gd name="T71" fmla="*/ -213 h 194"/>
                  <a:gd name="T72" fmla="+- 0 6095 6037"/>
                  <a:gd name="T73" fmla="*/ T72 w 108"/>
                  <a:gd name="T74" fmla="+- 0 -238 -266"/>
                  <a:gd name="T75" fmla="*/ -238 h 194"/>
                  <a:gd name="T76" fmla="+- 0 6091 6037"/>
                  <a:gd name="T77" fmla="*/ T76 w 108"/>
                  <a:gd name="T78" fmla="+- 0 -258 -266"/>
                  <a:gd name="T79" fmla="*/ -258 h 194"/>
                  <a:gd name="T80" fmla="+- 0 6090 6037"/>
                  <a:gd name="T81" fmla="*/ T80 w 108"/>
                  <a:gd name="T82" fmla="+- 0 -266 -266"/>
                  <a:gd name="T83" fmla="*/ -266 h 19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</a:cxnLst>
                <a:rect l="0" t="0" r="r" b="b"/>
                <a:pathLst>
                  <a:path w="108" h="194">
                    <a:moveTo>
                      <a:pt x="53" y="0"/>
                    </a:moveTo>
                    <a:lnTo>
                      <a:pt x="25" y="77"/>
                    </a:lnTo>
                    <a:lnTo>
                      <a:pt x="14" y="95"/>
                    </a:lnTo>
                    <a:lnTo>
                      <a:pt x="6" y="112"/>
                    </a:lnTo>
                    <a:lnTo>
                      <a:pt x="1" y="130"/>
                    </a:lnTo>
                    <a:lnTo>
                      <a:pt x="0" y="152"/>
                    </a:lnTo>
                    <a:lnTo>
                      <a:pt x="7" y="169"/>
                    </a:lnTo>
                    <a:lnTo>
                      <a:pt x="20" y="182"/>
                    </a:lnTo>
                    <a:lnTo>
                      <a:pt x="41" y="191"/>
                    </a:lnTo>
                    <a:lnTo>
                      <a:pt x="69" y="193"/>
                    </a:lnTo>
                    <a:lnTo>
                      <a:pt x="88" y="183"/>
                    </a:lnTo>
                    <a:lnTo>
                      <a:pt x="102" y="166"/>
                    </a:lnTo>
                    <a:lnTo>
                      <a:pt x="107" y="145"/>
                    </a:lnTo>
                    <a:lnTo>
                      <a:pt x="106" y="129"/>
                    </a:lnTo>
                    <a:lnTo>
                      <a:pt x="101" y="113"/>
                    </a:lnTo>
                    <a:lnTo>
                      <a:pt x="93" y="96"/>
                    </a:lnTo>
                    <a:lnTo>
                      <a:pt x="82" y="77"/>
                    </a:lnTo>
                    <a:lnTo>
                      <a:pt x="67" y="53"/>
                    </a:lnTo>
                    <a:lnTo>
                      <a:pt x="58" y="28"/>
                    </a:lnTo>
                    <a:lnTo>
                      <a:pt x="54" y="8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6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17" name="Group 35">
              <a:extLst>
                <a:ext uri="{FF2B5EF4-FFF2-40B4-BE49-F238E27FC236}">
                  <a16:creationId xmlns:a16="http://schemas.microsoft.com/office/drawing/2014/main" id="{42FAE073-F9F5-42C8-85FE-DE3B6138D9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9" y="-125"/>
              <a:ext cx="27" cy="40"/>
              <a:chOff x="6109" y="-125"/>
              <a:chExt cx="27" cy="40"/>
            </a:xfrm>
          </p:grpSpPr>
          <p:sp>
            <p:nvSpPr>
              <p:cNvPr id="99" name="Freeform 36">
                <a:extLst>
                  <a:ext uri="{FF2B5EF4-FFF2-40B4-BE49-F238E27FC236}">
                    <a16:creationId xmlns:a16="http://schemas.microsoft.com/office/drawing/2014/main" id="{32C2417B-D03A-41C3-9BDC-C0154820F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" y="-125"/>
                <a:ext cx="27" cy="40"/>
              </a:xfrm>
              <a:custGeom>
                <a:avLst/>
                <a:gdLst>
                  <a:gd name="T0" fmla="+- 0 6127 6109"/>
                  <a:gd name="T1" fmla="*/ T0 w 27"/>
                  <a:gd name="T2" fmla="+- 0 -125 -125"/>
                  <a:gd name="T3" fmla="*/ -125 h 40"/>
                  <a:gd name="T4" fmla="+- 0 6119 6109"/>
                  <a:gd name="T5" fmla="*/ T4 w 27"/>
                  <a:gd name="T6" fmla="+- 0 -119 -125"/>
                  <a:gd name="T7" fmla="*/ -119 h 40"/>
                  <a:gd name="T8" fmla="+- 0 6110 6109"/>
                  <a:gd name="T9" fmla="*/ T8 w 27"/>
                  <a:gd name="T10" fmla="+- 0 -100 -125"/>
                  <a:gd name="T11" fmla="*/ -100 h 40"/>
                  <a:gd name="T12" fmla="+- 0 6109 6109"/>
                  <a:gd name="T13" fmla="*/ T12 w 27"/>
                  <a:gd name="T14" fmla="+- 0 -90 -125"/>
                  <a:gd name="T15" fmla="*/ -90 h 40"/>
                  <a:gd name="T16" fmla="+- 0 6114 6109"/>
                  <a:gd name="T17" fmla="*/ T16 w 27"/>
                  <a:gd name="T18" fmla="+- 0 -88 -125"/>
                  <a:gd name="T19" fmla="*/ -88 h 40"/>
                  <a:gd name="T20" fmla="+- 0 6119 6109"/>
                  <a:gd name="T21" fmla="*/ T20 w 27"/>
                  <a:gd name="T22" fmla="+- 0 -85 -125"/>
                  <a:gd name="T23" fmla="*/ -85 h 40"/>
                  <a:gd name="T24" fmla="+- 0 6126 6109"/>
                  <a:gd name="T25" fmla="*/ T24 w 27"/>
                  <a:gd name="T26" fmla="+- 0 -91 -125"/>
                  <a:gd name="T27" fmla="*/ -91 h 40"/>
                  <a:gd name="T28" fmla="+- 0 6136 6109"/>
                  <a:gd name="T29" fmla="*/ T28 w 27"/>
                  <a:gd name="T30" fmla="+- 0 -111 -125"/>
                  <a:gd name="T31" fmla="*/ -111 h 40"/>
                  <a:gd name="T32" fmla="+- 0 6136 6109"/>
                  <a:gd name="T33" fmla="*/ T32 w 27"/>
                  <a:gd name="T34" fmla="+- 0 -121 -125"/>
                  <a:gd name="T35" fmla="*/ -121 h 40"/>
                  <a:gd name="T36" fmla="+- 0 6127 6109"/>
                  <a:gd name="T37" fmla="*/ T36 w 27"/>
                  <a:gd name="T38" fmla="+- 0 -125 -125"/>
                  <a:gd name="T39" fmla="*/ -125 h 4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</a:cxnLst>
                <a:rect l="0" t="0" r="r" b="b"/>
                <a:pathLst>
                  <a:path w="27" h="40">
                    <a:moveTo>
                      <a:pt x="18" y="0"/>
                    </a:moveTo>
                    <a:lnTo>
                      <a:pt x="10" y="6"/>
                    </a:lnTo>
                    <a:lnTo>
                      <a:pt x="1" y="25"/>
                    </a:lnTo>
                    <a:lnTo>
                      <a:pt x="0" y="35"/>
                    </a:lnTo>
                    <a:lnTo>
                      <a:pt x="5" y="37"/>
                    </a:lnTo>
                    <a:lnTo>
                      <a:pt x="10" y="40"/>
                    </a:lnTo>
                    <a:lnTo>
                      <a:pt x="17" y="34"/>
                    </a:lnTo>
                    <a:lnTo>
                      <a:pt x="27" y="14"/>
                    </a:lnTo>
                    <a:lnTo>
                      <a:pt x="27" y="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EDF7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18" name="Group 37">
              <a:extLst>
                <a:ext uri="{FF2B5EF4-FFF2-40B4-BE49-F238E27FC236}">
                  <a16:creationId xmlns:a16="http://schemas.microsoft.com/office/drawing/2014/main" id="{6CC6EC78-A298-4467-BF41-63CC786EC7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42" y="-215"/>
              <a:ext cx="47" cy="115"/>
              <a:chOff x="6042" y="-215"/>
              <a:chExt cx="47" cy="115"/>
            </a:xfrm>
          </p:grpSpPr>
          <p:sp>
            <p:nvSpPr>
              <p:cNvPr id="98" name="Freeform 38">
                <a:extLst>
                  <a:ext uri="{FF2B5EF4-FFF2-40B4-BE49-F238E27FC236}">
                    <a16:creationId xmlns:a16="http://schemas.microsoft.com/office/drawing/2014/main" id="{5BED8DED-393C-49D1-81FA-5B587C54F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2" y="-215"/>
                <a:ext cx="47" cy="115"/>
              </a:xfrm>
              <a:custGeom>
                <a:avLst/>
                <a:gdLst>
                  <a:gd name="T0" fmla="+- 0 6085 6042"/>
                  <a:gd name="T1" fmla="*/ T0 w 47"/>
                  <a:gd name="T2" fmla="+- 0 -215 -215"/>
                  <a:gd name="T3" fmla="*/ -215 h 115"/>
                  <a:gd name="T4" fmla="+- 0 6077 6042"/>
                  <a:gd name="T5" fmla="*/ T4 w 47"/>
                  <a:gd name="T6" fmla="+- 0 -200 -215"/>
                  <a:gd name="T7" fmla="*/ -200 h 115"/>
                  <a:gd name="T8" fmla="+- 0 6062 6042"/>
                  <a:gd name="T9" fmla="*/ T8 w 47"/>
                  <a:gd name="T10" fmla="+- 0 -176 -215"/>
                  <a:gd name="T11" fmla="*/ -176 h 115"/>
                  <a:gd name="T12" fmla="+- 0 6052 6042"/>
                  <a:gd name="T13" fmla="*/ T12 w 47"/>
                  <a:gd name="T14" fmla="+- 0 -158 -215"/>
                  <a:gd name="T15" fmla="*/ -158 h 115"/>
                  <a:gd name="T16" fmla="+- 0 6045 6042"/>
                  <a:gd name="T17" fmla="*/ T16 w 47"/>
                  <a:gd name="T18" fmla="+- 0 -141 -215"/>
                  <a:gd name="T19" fmla="*/ -141 h 115"/>
                  <a:gd name="T20" fmla="+- 0 6042 6042"/>
                  <a:gd name="T21" fmla="*/ T20 w 47"/>
                  <a:gd name="T22" fmla="+- 0 -122 -215"/>
                  <a:gd name="T23" fmla="*/ -122 h 115"/>
                  <a:gd name="T24" fmla="+- 0 6043 6042"/>
                  <a:gd name="T25" fmla="*/ T24 w 47"/>
                  <a:gd name="T26" fmla="+- 0 -114 -215"/>
                  <a:gd name="T27" fmla="*/ -114 h 115"/>
                  <a:gd name="T28" fmla="+- 0 6045 6042"/>
                  <a:gd name="T29" fmla="*/ T28 w 47"/>
                  <a:gd name="T30" fmla="+- 0 -107 -215"/>
                  <a:gd name="T31" fmla="*/ -107 h 115"/>
                  <a:gd name="T32" fmla="+- 0 6049 6042"/>
                  <a:gd name="T33" fmla="*/ T32 w 47"/>
                  <a:gd name="T34" fmla="+- 0 -101 -215"/>
                  <a:gd name="T35" fmla="*/ -101 h 115"/>
                  <a:gd name="T36" fmla="+- 0 6049 6042"/>
                  <a:gd name="T37" fmla="*/ T36 w 47"/>
                  <a:gd name="T38" fmla="+- 0 -103 -215"/>
                  <a:gd name="T39" fmla="*/ -103 h 115"/>
                  <a:gd name="T40" fmla="+- 0 6048 6042"/>
                  <a:gd name="T41" fmla="*/ T40 w 47"/>
                  <a:gd name="T42" fmla="+- 0 -106 -215"/>
                  <a:gd name="T43" fmla="*/ -106 h 115"/>
                  <a:gd name="T44" fmla="+- 0 6067 6042"/>
                  <a:gd name="T45" fmla="*/ T44 w 47"/>
                  <a:gd name="T46" fmla="+- 0 -166 -215"/>
                  <a:gd name="T47" fmla="*/ -166 h 115"/>
                  <a:gd name="T48" fmla="+- 0 6087 6042"/>
                  <a:gd name="T49" fmla="*/ T48 w 47"/>
                  <a:gd name="T50" fmla="+- 0 -196 -215"/>
                  <a:gd name="T51" fmla="*/ -196 h 115"/>
                  <a:gd name="T52" fmla="+- 0 6089 6042"/>
                  <a:gd name="T53" fmla="*/ T52 w 47"/>
                  <a:gd name="T54" fmla="+- 0 -210 -215"/>
                  <a:gd name="T55" fmla="*/ -210 h 115"/>
                  <a:gd name="T56" fmla="+- 0 6085 6042"/>
                  <a:gd name="T57" fmla="*/ T56 w 47"/>
                  <a:gd name="T58" fmla="+- 0 -215 -215"/>
                  <a:gd name="T59" fmla="*/ -215 h 11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</a:cxnLst>
                <a:rect l="0" t="0" r="r" b="b"/>
                <a:pathLst>
                  <a:path w="47" h="115">
                    <a:moveTo>
                      <a:pt x="43" y="0"/>
                    </a:moveTo>
                    <a:lnTo>
                      <a:pt x="35" y="15"/>
                    </a:lnTo>
                    <a:lnTo>
                      <a:pt x="20" y="39"/>
                    </a:lnTo>
                    <a:lnTo>
                      <a:pt x="10" y="57"/>
                    </a:lnTo>
                    <a:lnTo>
                      <a:pt x="3" y="74"/>
                    </a:lnTo>
                    <a:lnTo>
                      <a:pt x="0" y="93"/>
                    </a:lnTo>
                    <a:lnTo>
                      <a:pt x="1" y="101"/>
                    </a:lnTo>
                    <a:lnTo>
                      <a:pt x="3" y="108"/>
                    </a:lnTo>
                    <a:lnTo>
                      <a:pt x="7" y="114"/>
                    </a:lnTo>
                    <a:lnTo>
                      <a:pt x="7" y="112"/>
                    </a:lnTo>
                    <a:lnTo>
                      <a:pt x="6" y="109"/>
                    </a:lnTo>
                    <a:lnTo>
                      <a:pt x="25" y="49"/>
                    </a:lnTo>
                    <a:lnTo>
                      <a:pt x="45" y="19"/>
                    </a:lnTo>
                    <a:lnTo>
                      <a:pt x="47" y="5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EDF7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19" name="Group 39">
              <a:extLst>
                <a:ext uri="{FF2B5EF4-FFF2-40B4-BE49-F238E27FC236}">
                  <a16:creationId xmlns:a16="http://schemas.microsoft.com/office/drawing/2014/main" id="{AC4644FC-92ED-46CA-B60C-A6380A1CC5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4" y="226"/>
              <a:ext cx="556" cy="241"/>
              <a:chOff x="5814" y="226"/>
              <a:chExt cx="556" cy="241"/>
            </a:xfrm>
          </p:grpSpPr>
          <p:sp>
            <p:nvSpPr>
              <p:cNvPr id="97" name="Freeform 40">
                <a:extLst>
                  <a:ext uri="{FF2B5EF4-FFF2-40B4-BE49-F238E27FC236}">
                    <a16:creationId xmlns:a16="http://schemas.microsoft.com/office/drawing/2014/main" id="{ED8C704B-F79F-44EB-82BE-6C91A61FC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4" y="226"/>
                <a:ext cx="556" cy="241"/>
              </a:xfrm>
              <a:custGeom>
                <a:avLst/>
                <a:gdLst>
                  <a:gd name="T0" fmla="+- 0 6369 5814"/>
                  <a:gd name="T1" fmla="*/ T0 w 556"/>
                  <a:gd name="T2" fmla="+- 0 226 226"/>
                  <a:gd name="T3" fmla="*/ 226 h 241"/>
                  <a:gd name="T4" fmla="+- 0 5814 5814"/>
                  <a:gd name="T5" fmla="*/ T4 w 556"/>
                  <a:gd name="T6" fmla="+- 0 226 226"/>
                  <a:gd name="T7" fmla="*/ 226 h 241"/>
                  <a:gd name="T8" fmla="+- 0 5814 5814"/>
                  <a:gd name="T9" fmla="*/ T8 w 556"/>
                  <a:gd name="T10" fmla="+- 0 283 226"/>
                  <a:gd name="T11" fmla="*/ 283 h 241"/>
                  <a:gd name="T12" fmla="+- 0 5953 5814"/>
                  <a:gd name="T13" fmla="*/ T12 w 556"/>
                  <a:gd name="T14" fmla="+- 0 467 226"/>
                  <a:gd name="T15" fmla="*/ 467 h 241"/>
                  <a:gd name="T16" fmla="+- 0 6230 5814"/>
                  <a:gd name="T17" fmla="*/ T16 w 556"/>
                  <a:gd name="T18" fmla="+- 0 467 226"/>
                  <a:gd name="T19" fmla="*/ 467 h 241"/>
                  <a:gd name="T20" fmla="+- 0 6369 5814"/>
                  <a:gd name="T21" fmla="*/ T20 w 556"/>
                  <a:gd name="T22" fmla="+- 0 283 226"/>
                  <a:gd name="T23" fmla="*/ 283 h 241"/>
                  <a:gd name="T24" fmla="+- 0 6369 5814"/>
                  <a:gd name="T25" fmla="*/ T24 w 556"/>
                  <a:gd name="T26" fmla="+- 0 226 226"/>
                  <a:gd name="T27" fmla="*/ 226 h 2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556" h="241">
                    <a:moveTo>
                      <a:pt x="555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139" y="241"/>
                    </a:lnTo>
                    <a:lnTo>
                      <a:pt x="416" y="241"/>
                    </a:lnTo>
                    <a:lnTo>
                      <a:pt x="555" y="57"/>
                    </a:lnTo>
                    <a:lnTo>
                      <a:pt x="555" y="0"/>
                    </a:lnTo>
                    <a:close/>
                  </a:path>
                </a:pathLst>
              </a:custGeom>
              <a:solidFill>
                <a:srgbClr val="006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20" name="Group 41">
              <a:extLst>
                <a:ext uri="{FF2B5EF4-FFF2-40B4-BE49-F238E27FC236}">
                  <a16:creationId xmlns:a16="http://schemas.microsoft.com/office/drawing/2014/main" id="{E924AB2A-AA8B-4849-A2BF-B0A435338A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84" y="203"/>
              <a:ext cx="612" cy="96"/>
              <a:chOff x="5784" y="203"/>
              <a:chExt cx="612" cy="96"/>
            </a:xfrm>
          </p:grpSpPr>
          <p:sp>
            <p:nvSpPr>
              <p:cNvPr id="96" name="Freeform 42">
                <a:extLst>
                  <a:ext uri="{FF2B5EF4-FFF2-40B4-BE49-F238E27FC236}">
                    <a16:creationId xmlns:a16="http://schemas.microsoft.com/office/drawing/2014/main" id="{2DB598F9-5FA3-4B2F-BBD5-ACABE7D88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4" y="203"/>
                <a:ext cx="612" cy="96"/>
              </a:xfrm>
              <a:custGeom>
                <a:avLst/>
                <a:gdLst>
                  <a:gd name="T0" fmla="+- 0 6090 5784"/>
                  <a:gd name="T1" fmla="*/ T0 w 612"/>
                  <a:gd name="T2" fmla="+- 0 203 203"/>
                  <a:gd name="T3" fmla="*/ 203 h 96"/>
                  <a:gd name="T4" fmla="+- 0 6026 5784"/>
                  <a:gd name="T5" fmla="*/ T4 w 612"/>
                  <a:gd name="T6" fmla="+- 0 204 203"/>
                  <a:gd name="T7" fmla="*/ 204 h 96"/>
                  <a:gd name="T8" fmla="+- 0 5952 5784"/>
                  <a:gd name="T9" fmla="*/ T8 w 612"/>
                  <a:gd name="T10" fmla="+- 0 207 203"/>
                  <a:gd name="T11" fmla="*/ 207 h 96"/>
                  <a:gd name="T12" fmla="+- 0 5887 5784"/>
                  <a:gd name="T13" fmla="*/ T12 w 612"/>
                  <a:gd name="T14" fmla="+- 0 213 203"/>
                  <a:gd name="T15" fmla="*/ 213 h 96"/>
                  <a:gd name="T16" fmla="+- 0 5818 5784"/>
                  <a:gd name="T17" fmla="*/ T16 w 612"/>
                  <a:gd name="T18" fmla="+- 0 224 203"/>
                  <a:gd name="T19" fmla="*/ 224 h 96"/>
                  <a:gd name="T20" fmla="+- 0 5784 5784"/>
                  <a:gd name="T21" fmla="*/ T20 w 612"/>
                  <a:gd name="T22" fmla="+- 0 234 203"/>
                  <a:gd name="T23" fmla="*/ 234 h 96"/>
                  <a:gd name="T24" fmla="+- 0 5785 5784"/>
                  <a:gd name="T25" fmla="*/ T24 w 612"/>
                  <a:gd name="T26" fmla="+- 0 235 203"/>
                  <a:gd name="T27" fmla="*/ 235 h 96"/>
                  <a:gd name="T28" fmla="+- 0 5786 5784"/>
                  <a:gd name="T29" fmla="*/ T28 w 612"/>
                  <a:gd name="T30" fmla="+- 0 236 203"/>
                  <a:gd name="T31" fmla="*/ 236 h 96"/>
                  <a:gd name="T32" fmla="+- 0 5789 5784"/>
                  <a:gd name="T33" fmla="*/ T32 w 612"/>
                  <a:gd name="T34" fmla="+- 0 238 203"/>
                  <a:gd name="T35" fmla="*/ 238 h 96"/>
                  <a:gd name="T36" fmla="+- 0 5790 5784"/>
                  <a:gd name="T37" fmla="*/ T36 w 612"/>
                  <a:gd name="T38" fmla="+- 0 238 203"/>
                  <a:gd name="T39" fmla="*/ 238 h 96"/>
                  <a:gd name="T40" fmla="+- 0 5792 5784"/>
                  <a:gd name="T41" fmla="*/ T40 w 612"/>
                  <a:gd name="T42" fmla="+- 0 239 203"/>
                  <a:gd name="T43" fmla="*/ 239 h 96"/>
                  <a:gd name="T44" fmla="+- 0 5793 5784"/>
                  <a:gd name="T45" fmla="*/ T44 w 612"/>
                  <a:gd name="T46" fmla="+- 0 240 203"/>
                  <a:gd name="T47" fmla="*/ 240 h 96"/>
                  <a:gd name="T48" fmla="+- 0 5795 5784"/>
                  <a:gd name="T49" fmla="*/ T48 w 612"/>
                  <a:gd name="T50" fmla="+- 0 241 203"/>
                  <a:gd name="T51" fmla="*/ 241 h 96"/>
                  <a:gd name="T52" fmla="+- 0 5797 5784"/>
                  <a:gd name="T53" fmla="*/ T52 w 612"/>
                  <a:gd name="T54" fmla="+- 0 243 203"/>
                  <a:gd name="T55" fmla="*/ 243 h 96"/>
                  <a:gd name="T56" fmla="+- 0 5808 5784"/>
                  <a:gd name="T57" fmla="*/ T56 w 612"/>
                  <a:gd name="T58" fmla="+- 0 251 203"/>
                  <a:gd name="T59" fmla="*/ 251 h 96"/>
                  <a:gd name="T60" fmla="+- 0 5818 5784"/>
                  <a:gd name="T61" fmla="*/ T60 w 612"/>
                  <a:gd name="T62" fmla="+- 0 260 203"/>
                  <a:gd name="T63" fmla="*/ 260 h 96"/>
                  <a:gd name="T64" fmla="+- 0 5823 5784"/>
                  <a:gd name="T65" fmla="*/ T64 w 612"/>
                  <a:gd name="T66" fmla="+- 0 265 203"/>
                  <a:gd name="T67" fmla="*/ 265 h 96"/>
                  <a:gd name="T68" fmla="+- 0 5832 5784"/>
                  <a:gd name="T69" fmla="*/ T68 w 612"/>
                  <a:gd name="T70" fmla="+- 0 266 203"/>
                  <a:gd name="T71" fmla="*/ 266 h 96"/>
                  <a:gd name="T72" fmla="+- 0 5892 5784"/>
                  <a:gd name="T73" fmla="*/ T72 w 612"/>
                  <a:gd name="T74" fmla="+- 0 283 203"/>
                  <a:gd name="T75" fmla="*/ 283 h 96"/>
                  <a:gd name="T76" fmla="+- 0 5900 5784"/>
                  <a:gd name="T77" fmla="*/ T76 w 612"/>
                  <a:gd name="T78" fmla="+- 0 286 203"/>
                  <a:gd name="T79" fmla="*/ 286 h 96"/>
                  <a:gd name="T80" fmla="+- 0 5913 5784"/>
                  <a:gd name="T81" fmla="*/ T80 w 612"/>
                  <a:gd name="T82" fmla="+- 0 290 203"/>
                  <a:gd name="T83" fmla="*/ 290 h 96"/>
                  <a:gd name="T84" fmla="+- 0 5987 5784"/>
                  <a:gd name="T85" fmla="*/ T84 w 612"/>
                  <a:gd name="T86" fmla="+- 0 295 203"/>
                  <a:gd name="T87" fmla="*/ 295 h 96"/>
                  <a:gd name="T88" fmla="+- 0 6071 5784"/>
                  <a:gd name="T89" fmla="*/ T88 w 612"/>
                  <a:gd name="T90" fmla="+- 0 298 203"/>
                  <a:gd name="T91" fmla="*/ 298 h 96"/>
                  <a:gd name="T92" fmla="+- 0 6116 5784"/>
                  <a:gd name="T93" fmla="*/ T92 w 612"/>
                  <a:gd name="T94" fmla="+- 0 298 203"/>
                  <a:gd name="T95" fmla="*/ 298 h 96"/>
                  <a:gd name="T96" fmla="+- 0 6179 5784"/>
                  <a:gd name="T97" fmla="*/ T96 w 612"/>
                  <a:gd name="T98" fmla="+- 0 296 203"/>
                  <a:gd name="T99" fmla="*/ 296 h 96"/>
                  <a:gd name="T100" fmla="+- 0 6256 5784"/>
                  <a:gd name="T101" fmla="*/ T100 w 612"/>
                  <a:gd name="T102" fmla="+- 0 291 203"/>
                  <a:gd name="T103" fmla="*/ 291 h 96"/>
                  <a:gd name="T104" fmla="+- 0 6281 5784"/>
                  <a:gd name="T105" fmla="*/ T104 w 612"/>
                  <a:gd name="T106" fmla="+- 0 286 203"/>
                  <a:gd name="T107" fmla="*/ 286 h 96"/>
                  <a:gd name="T108" fmla="+- 0 6288 5784"/>
                  <a:gd name="T109" fmla="*/ T108 w 612"/>
                  <a:gd name="T110" fmla="+- 0 283 203"/>
                  <a:gd name="T111" fmla="*/ 283 h 96"/>
                  <a:gd name="T112" fmla="+- 0 6349 5784"/>
                  <a:gd name="T113" fmla="*/ T112 w 612"/>
                  <a:gd name="T114" fmla="+- 0 266 203"/>
                  <a:gd name="T115" fmla="*/ 266 h 96"/>
                  <a:gd name="T116" fmla="+- 0 6357 5784"/>
                  <a:gd name="T117" fmla="*/ T116 w 612"/>
                  <a:gd name="T118" fmla="+- 0 265 203"/>
                  <a:gd name="T119" fmla="*/ 265 h 96"/>
                  <a:gd name="T120" fmla="+- 0 6362 5784"/>
                  <a:gd name="T121" fmla="*/ T120 w 612"/>
                  <a:gd name="T122" fmla="+- 0 260 203"/>
                  <a:gd name="T123" fmla="*/ 260 h 96"/>
                  <a:gd name="T124" fmla="+- 0 6373 5784"/>
                  <a:gd name="T125" fmla="*/ T124 w 612"/>
                  <a:gd name="T126" fmla="+- 0 251 203"/>
                  <a:gd name="T127" fmla="*/ 251 h 96"/>
                  <a:gd name="T128" fmla="+- 0 6383 5784"/>
                  <a:gd name="T129" fmla="*/ T128 w 612"/>
                  <a:gd name="T130" fmla="+- 0 243 203"/>
                  <a:gd name="T131" fmla="*/ 243 h 96"/>
                  <a:gd name="T132" fmla="+- 0 6386 5784"/>
                  <a:gd name="T133" fmla="*/ T132 w 612"/>
                  <a:gd name="T134" fmla="+- 0 241 203"/>
                  <a:gd name="T135" fmla="*/ 241 h 96"/>
                  <a:gd name="T136" fmla="+- 0 6387 5784"/>
                  <a:gd name="T137" fmla="*/ T136 w 612"/>
                  <a:gd name="T138" fmla="+- 0 240 203"/>
                  <a:gd name="T139" fmla="*/ 240 h 96"/>
                  <a:gd name="T140" fmla="+- 0 6388 5784"/>
                  <a:gd name="T141" fmla="*/ T140 w 612"/>
                  <a:gd name="T142" fmla="+- 0 239 203"/>
                  <a:gd name="T143" fmla="*/ 239 h 96"/>
                  <a:gd name="T144" fmla="+- 0 6390 5784"/>
                  <a:gd name="T145" fmla="*/ T144 w 612"/>
                  <a:gd name="T146" fmla="+- 0 238 203"/>
                  <a:gd name="T147" fmla="*/ 238 h 96"/>
                  <a:gd name="T148" fmla="+- 0 6392 5784"/>
                  <a:gd name="T149" fmla="*/ T148 w 612"/>
                  <a:gd name="T150" fmla="+- 0 238 203"/>
                  <a:gd name="T151" fmla="*/ 238 h 96"/>
                  <a:gd name="T152" fmla="+- 0 6394 5784"/>
                  <a:gd name="T153" fmla="*/ T152 w 612"/>
                  <a:gd name="T154" fmla="+- 0 236 203"/>
                  <a:gd name="T155" fmla="*/ 236 h 96"/>
                  <a:gd name="T156" fmla="+- 0 6324 5784"/>
                  <a:gd name="T157" fmla="*/ T156 w 612"/>
                  <a:gd name="T158" fmla="+- 0 217 203"/>
                  <a:gd name="T159" fmla="*/ 217 h 96"/>
                  <a:gd name="T160" fmla="+- 0 6243 5784"/>
                  <a:gd name="T161" fmla="*/ T160 w 612"/>
                  <a:gd name="T162" fmla="+- 0 208 203"/>
                  <a:gd name="T163" fmla="*/ 208 h 96"/>
                  <a:gd name="T164" fmla="+- 0 6170 5784"/>
                  <a:gd name="T165" fmla="*/ T164 w 612"/>
                  <a:gd name="T166" fmla="+- 0 204 203"/>
                  <a:gd name="T167" fmla="*/ 204 h 96"/>
                  <a:gd name="T168" fmla="+- 0 6118 5784"/>
                  <a:gd name="T169" fmla="*/ T168 w 612"/>
                  <a:gd name="T170" fmla="+- 0 203 203"/>
                  <a:gd name="T171" fmla="*/ 203 h 96"/>
                  <a:gd name="T172" fmla="+- 0 6090 5784"/>
                  <a:gd name="T173" fmla="*/ T172 w 612"/>
                  <a:gd name="T174" fmla="+- 0 203 203"/>
                  <a:gd name="T175" fmla="*/ 203 h 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612" h="96">
                    <a:moveTo>
                      <a:pt x="306" y="0"/>
                    </a:moveTo>
                    <a:lnTo>
                      <a:pt x="242" y="1"/>
                    </a:lnTo>
                    <a:lnTo>
                      <a:pt x="168" y="4"/>
                    </a:lnTo>
                    <a:lnTo>
                      <a:pt x="103" y="10"/>
                    </a:lnTo>
                    <a:lnTo>
                      <a:pt x="34" y="21"/>
                    </a:lnTo>
                    <a:lnTo>
                      <a:pt x="0" y="31"/>
                    </a:lnTo>
                    <a:lnTo>
                      <a:pt x="1" y="32"/>
                    </a:lnTo>
                    <a:lnTo>
                      <a:pt x="2" y="33"/>
                    </a:lnTo>
                    <a:lnTo>
                      <a:pt x="5" y="35"/>
                    </a:lnTo>
                    <a:lnTo>
                      <a:pt x="6" y="35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1" y="38"/>
                    </a:lnTo>
                    <a:lnTo>
                      <a:pt x="13" y="40"/>
                    </a:lnTo>
                    <a:lnTo>
                      <a:pt x="24" y="48"/>
                    </a:lnTo>
                    <a:lnTo>
                      <a:pt x="34" y="57"/>
                    </a:lnTo>
                    <a:lnTo>
                      <a:pt x="39" y="62"/>
                    </a:lnTo>
                    <a:lnTo>
                      <a:pt x="48" y="63"/>
                    </a:lnTo>
                    <a:lnTo>
                      <a:pt x="108" y="80"/>
                    </a:lnTo>
                    <a:lnTo>
                      <a:pt x="116" y="83"/>
                    </a:lnTo>
                    <a:lnTo>
                      <a:pt x="129" y="87"/>
                    </a:lnTo>
                    <a:lnTo>
                      <a:pt x="203" y="92"/>
                    </a:lnTo>
                    <a:lnTo>
                      <a:pt x="287" y="95"/>
                    </a:lnTo>
                    <a:lnTo>
                      <a:pt x="332" y="95"/>
                    </a:lnTo>
                    <a:lnTo>
                      <a:pt x="395" y="93"/>
                    </a:lnTo>
                    <a:lnTo>
                      <a:pt x="472" y="88"/>
                    </a:lnTo>
                    <a:lnTo>
                      <a:pt x="497" y="83"/>
                    </a:lnTo>
                    <a:lnTo>
                      <a:pt x="504" y="80"/>
                    </a:lnTo>
                    <a:lnTo>
                      <a:pt x="565" y="63"/>
                    </a:lnTo>
                    <a:lnTo>
                      <a:pt x="573" y="62"/>
                    </a:lnTo>
                    <a:lnTo>
                      <a:pt x="578" y="57"/>
                    </a:lnTo>
                    <a:lnTo>
                      <a:pt x="589" y="48"/>
                    </a:lnTo>
                    <a:lnTo>
                      <a:pt x="599" y="40"/>
                    </a:lnTo>
                    <a:lnTo>
                      <a:pt x="602" y="38"/>
                    </a:lnTo>
                    <a:lnTo>
                      <a:pt x="603" y="37"/>
                    </a:lnTo>
                    <a:lnTo>
                      <a:pt x="604" y="36"/>
                    </a:lnTo>
                    <a:lnTo>
                      <a:pt x="606" y="35"/>
                    </a:lnTo>
                    <a:lnTo>
                      <a:pt x="608" y="35"/>
                    </a:lnTo>
                    <a:lnTo>
                      <a:pt x="610" y="33"/>
                    </a:lnTo>
                    <a:lnTo>
                      <a:pt x="540" y="14"/>
                    </a:lnTo>
                    <a:lnTo>
                      <a:pt x="459" y="5"/>
                    </a:lnTo>
                    <a:lnTo>
                      <a:pt x="386" y="1"/>
                    </a:lnTo>
                    <a:lnTo>
                      <a:pt x="334" y="0"/>
                    </a:lnTo>
                    <a:lnTo>
                      <a:pt x="306" y="0"/>
                    </a:lnTo>
                    <a:close/>
                  </a:path>
                </a:pathLst>
              </a:custGeom>
              <a:solidFill>
                <a:srgbClr val="006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pic>
            <p:nvPicPr>
              <p:cNvPr id="1067" name="Picture 43">
                <a:extLst>
                  <a:ext uri="{FF2B5EF4-FFF2-40B4-BE49-F238E27FC236}">
                    <a16:creationId xmlns:a16="http://schemas.microsoft.com/office/drawing/2014/main" id="{CAE0D740-9735-43C8-AB1E-DFD75D8EA1D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91" y="204"/>
                <a:ext cx="598" cy="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68" name="Picture 44">
                <a:extLst>
                  <a:ext uri="{FF2B5EF4-FFF2-40B4-BE49-F238E27FC236}">
                    <a16:creationId xmlns:a16="http://schemas.microsoft.com/office/drawing/2014/main" id="{7C1E5868-7CA7-4BDC-82FE-0653446D4D0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94" y="205"/>
                <a:ext cx="591" cy="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69" name="Picture 45">
                <a:extLst>
                  <a:ext uri="{FF2B5EF4-FFF2-40B4-BE49-F238E27FC236}">
                    <a16:creationId xmlns:a16="http://schemas.microsoft.com/office/drawing/2014/main" id="{B023EB57-B09B-414C-A925-4B7E96D0C5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05" y="205"/>
                <a:ext cx="570" cy="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0" name="Picture 46">
                <a:extLst>
                  <a:ext uri="{FF2B5EF4-FFF2-40B4-BE49-F238E27FC236}">
                    <a16:creationId xmlns:a16="http://schemas.microsoft.com/office/drawing/2014/main" id="{D000DF1E-2589-4E3E-A26B-95310836569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16" y="207"/>
                <a:ext cx="547" cy="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1" name="Picture 47">
                <a:extLst>
                  <a:ext uri="{FF2B5EF4-FFF2-40B4-BE49-F238E27FC236}">
                    <a16:creationId xmlns:a16="http://schemas.microsoft.com/office/drawing/2014/main" id="{2C8E78D7-8C97-43B6-A7C3-EDF8CB6D13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3" y="210"/>
                <a:ext cx="494" cy="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2" name="Picture 48">
                <a:extLst>
                  <a:ext uri="{FF2B5EF4-FFF2-40B4-BE49-F238E27FC236}">
                    <a16:creationId xmlns:a16="http://schemas.microsoft.com/office/drawing/2014/main" id="{A3BA4AE7-A0D5-4574-BCC6-4360BC4DF2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57" y="211"/>
                <a:ext cx="465" cy="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3" name="Picture 49">
                <a:extLst>
                  <a:ext uri="{FF2B5EF4-FFF2-40B4-BE49-F238E27FC236}">
                    <a16:creationId xmlns:a16="http://schemas.microsoft.com/office/drawing/2014/main" id="{6A16A30C-7C8B-4CB5-BA15-03DB31FD140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98" y="218"/>
                <a:ext cx="383" cy="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4" name="Picture 50">
                <a:extLst>
                  <a:ext uri="{FF2B5EF4-FFF2-40B4-BE49-F238E27FC236}">
                    <a16:creationId xmlns:a16="http://schemas.microsoft.com/office/drawing/2014/main" id="{22AF7A2C-38EF-4B7E-9034-F55035D1FDD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28" y="222"/>
                <a:ext cx="325" cy="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5" name="Picture 51">
                <a:extLst>
                  <a:ext uri="{FF2B5EF4-FFF2-40B4-BE49-F238E27FC236}">
                    <a16:creationId xmlns:a16="http://schemas.microsoft.com/office/drawing/2014/main" id="{00A901F9-DD0C-4B57-9C99-55394382FB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01" y="240"/>
                <a:ext cx="179" cy="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1" name="Group 52">
              <a:extLst>
                <a:ext uri="{FF2B5EF4-FFF2-40B4-BE49-F238E27FC236}">
                  <a16:creationId xmlns:a16="http://schemas.microsoft.com/office/drawing/2014/main" id="{DE3014D3-768D-4846-9F12-0F3C3E228A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10" y="165"/>
              <a:ext cx="161" cy="102"/>
              <a:chOff x="6010" y="165"/>
              <a:chExt cx="161" cy="102"/>
            </a:xfrm>
          </p:grpSpPr>
          <p:sp>
            <p:nvSpPr>
              <p:cNvPr id="95" name="Freeform 53">
                <a:extLst>
                  <a:ext uri="{FF2B5EF4-FFF2-40B4-BE49-F238E27FC236}">
                    <a16:creationId xmlns:a16="http://schemas.microsoft.com/office/drawing/2014/main" id="{F24617F4-3799-43DA-879F-39A18CA84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165"/>
                <a:ext cx="161" cy="102"/>
              </a:xfrm>
              <a:custGeom>
                <a:avLst/>
                <a:gdLst>
                  <a:gd name="T0" fmla="+- 0 6095 6010"/>
                  <a:gd name="T1" fmla="*/ T0 w 161"/>
                  <a:gd name="T2" fmla="+- 0 165 165"/>
                  <a:gd name="T3" fmla="*/ 165 h 102"/>
                  <a:gd name="T4" fmla="+- 0 6086 6010"/>
                  <a:gd name="T5" fmla="*/ T4 w 161"/>
                  <a:gd name="T6" fmla="+- 0 165 165"/>
                  <a:gd name="T7" fmla="*/ 165 h 102"/>
                  <a:gd name="T8" fmla="+- 0 6084 6010"/>
                  <a:gd name="T9" fmla="*/ T8 w 161"/>
                  <a:gd name="T10" fmla="+- 0 201 165"/>
                  <a:gd name="T11" fmla="*/ 201 h 102"/>
                  <a:gd name="T12" fmla="+- 0 6077 6010"/>
                  <a:gd name="T13" fmla="*/ T12 w 161"/>
                  <a:gd name="T14" fmla="+- 0 220 165"/>
                  <a:gd name="T15" fmla="*/ 220 h 102"/>
                  <a:gd name="T16" fmla="+- 0 6063 6010"/>
                  <a:gd name="T17" fmla="*/ T16 w 161"/>
                  <a:gd name="T18" fmla="+- 0 234 165"/>
                  <a:gd name="T19" fmla="*/ 234 h 102"/>
                  <a:gd name="T20" fmla="+- 0 6043 6010"/>
                  <a:gd name="T21" fmla="*/ T20 w 161"/>
                  <a:gd name="T22" fmla="+- 0 245 165"/>
                  <a:gd name="T23" fmla="*/ 245 h 102"/>
                  <a:gd name="T24" fmla="+- 0 6023 6010"/>
                  <a:gd name="T25" fmla="*/ T24 w 161"/>
                  <a:gd name="T26" fmla="+- 0 247 165"/>
                  <a:gd name="T27" fmla="*/ 247 h 102"/>
                  <a:gd name="T28" fmla="+- 0 6010 6010"/>
                  <a:gd name="T29" fmla="*/ T28 w 161"/>
                  <a:gd name="T30" fmla="+- 0 251 165"/>
                  <a:gd name="T31" fmla="*/ 251 h 102"/>
                  <a:gd name="T32" fmla="+- 0 6092 6010"/>
                  <a:gd name="T33" fmla="*/ T32 w 161"/>
                  <a:gd name="T34" fmla="+- 0 266 165"/>
                  <a:gd name="T35" fmla="*/ 266 h 102"/>
                  <a:gd name="T36" fmla="+- 0 6123 6010"/>
                  <a:gd name="T37" fmla="*/ T36 w 161"/>
                  <a:gd name="T38" fmla="+- 0 265 165"/>
                  <a:gd name="T39" fmla="*/ 265 h 102"/>
                  <a:gd name="T40" fmla="+- 0 6148 6010"/>
                  <a:gd name="T41" fmla="*/ T40 w 161"/>
                  <a:gd name="T42" fmla="+- 0 263 165"/>
                  <a:gd name="T43" fmla="*/ 263 h 102"/>
                  <a:gd name="T44" fmla="+- 0 6164 6010"/>
                  <a:gd name="T45" fmla="*/ T44 w 161"/>
                  <a:gd name="T46" fmla="+- 0 259 165"/>
                  <a:gd name="T47" fmla="*/ 259 h 102"/>
                  <a:gd name="T48" fmla="+- 0 6171 6010"/>
                  <a:gd name="T49" fmla="*/ T48 w 161"/>
                  <a:gd name="T50" fmla="+- 0 255 165"/>
                  <a:gd name="T51" fmla="*/ 255 h 102"/>
                  <a:gd name="T52" fmla="+- 0 6171 6010"/>
                  <a:gd name="T53" fmla="*/ T52 w 161"/>
                  <a:gd name="T54" fmla="+- 0 251 165"/>
                  <a:gd name="T55" fmla="*/ 251 h 102"/>
                  <a:gd name="T56" fmla="+- 0 6158 6010"/>
                  <a:gd name="T57" fmla="*/ T56 w 161"/>
                  <a:gd name="T58" fmla="+- 0 247 165"/>
                  <a:gd name="T59" fmla="*/ 247 h 102"/>
                  <a:gd name="T60" fmla="+- 0 6134 6010"/>
                  <a:gd name="T61" fmla="*/ T60 w 161"/>
                  <a:gd name="T62" fmla="+- 0 244 165"/>
                  <a:gd name="T63" fmla="*/ 244 h 102"/>
                  <a:gd name="T64" fmla="+- 0 6115 6010"/>
                  <a:gd name="T65" fmla="*/ T64 w 161"/>
                  <a:gd name="T66" fmla="+- 0 232 165"/>
                  <a:gd name="T67" fmla="*/ 232 h 102"/>
                  <a:gd name="T68" fmla="+- 0 6101 6010"/>
                  <a:gd name="T69" fmla="*/ T68 w 161"/>
                  <a:gd name="T70" fmla="+- 0 216 165"/>
                  <a:gd name="T71" fmla="*/ 216 h 102"/>
                  <a:gd name="T72" fmla="+- 0 6096 6010"/>
                  <a:gd name="T73" fmla="*/ T72 w 161"/>
                  <a:gd name="T74" fmla="+- 0 197 165"/>
                  <a:gd name="T75" fmla="*/ 197 h 102"/>
                  <a:gd name="T76" fmla="+- 0 6095 6010"/>
                  <a:gd name="T77" fmla="*/ T76 w 161"/>
                  <a:gd name="T78" fmla="+- 0 165 165"/>
                  <a:gd name="T79" fmla="*/ 165 h 10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</a:cxnLst>
                <a:rect l="0" t="0" r="r" b="b"/>
                <a:pathLst>
                  <a:path w="161" h="102">
                    <a:moveTo>
                      <a:pt x="85" y="0"/>
                    </a:moveTo>
                    <a:lnTo>
                      <a:pt x="76" y="0"/>
                    </a:lnTo>
                    <a:lnTo>
                      <a:pt x="74" y="36"/>
                    </a:lnTo>
                    <a:lnTo>
                      <a:pt x="67" y="55"/>
                    </a:lnTo>
                    <a:lnTo>
                      <a:pt x="53" y="69"/>
                    </a:lnTo>
                    <a:lnTo>
                      <a:pt x="33" y="80"/>
                    </a:lnTo>
                    <a:lnTo>
                      <a:pt x="13" y="82"/>
                    </a:lnTo>
                    <a:lnTo>
                      <a:pt x="0" y="86"/>
                    </a:lnTo>
                    <a:lnTo>
                      <a:pt x="82" y="101"/>
                    </a:lnTo>
                    <a:lnTo>
                      <a:pt x="113" y="100"/>
                    </a:lnTo>
                    <a:lnTo>
                      <a:pt x="138" y="98"/>
                    </a:lnTo>
                    <a:lnTo>
                      <a:pt x="154" y="94"/>
                    </a:lnTo>
                    <a:lnTo>
                      <a:pt x="161" y="90"/>
                    </a:lnTo>
                    <a:lnTo>
                      <a:pt x="161" y="86"/>
                    </a:lnTo>
                    <a:lnTo>
                      <a:pt x="148" y="82"/>
                    </a:lnTo>
                    <a:lnTo>
                      <a:pt x="124" y="79"/>
                    </a:lnTo>
                    <a:lnTo>
                      <a:pt x="105" y="67"/>
                    </a:lnTo>
                    <a:lnTo>
                      <a:pt x="91" y="51"/>
                    </a:lnTo>
                    <a:lnTo>
                      <a:pt x="86" y="32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6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22" name="Group 54">
              <a:extLst>
                <a:ext uri="{FF2B5EF4-FFF2-40B4-BE49-F238E27FC236}">
                  <a16:creationId xmlns:a16="http://schemas.microsoft.com/office/drawing/2014/main" id="{A4C9AE2E-0562-4EBF-8E92-90FDD1E03B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21" y="186"/>
              <a:ext cx="69" cy="71"/>
              <a:chOff x="6021" y="186"/>
              <a:chExt cx="69" cy="71"/>
            </a:xfrm>
          </p:grpSpPr>
          <p:sp>
            <p:nvSpPr>
              <p:cNvPr id="94" name="Freeform 55">
                <a:extLst>
                  <a:ext uri="{FF2B5EF4-FFF2-40B4-BE49-F238E27FC236}">
                    <a16:creationId xmlns:a16="http://schemas.microsoft.com/office/drawing/2014/main" id="{15047912-12A7-4E2B-896F-8C95CC404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1" y="186"/>
                <a:ext cx="69" cy="71"/>
              </a:xfrm>
              <a:custGeom>
                <a:avLst/>
                <a:gdLst>
                  <a:gd name="T0" fmla="+- 0 6089 6021"/>
                  <a:gd name="T1" fmla="*/ T0 w 69"/>
                  <a:gd name="T2" fmla="+- 0 186 186"/>
                  <a:gd name="T3" fmla="*/ 186 h 71"/>
                  <a:gd name="T4" fmla="+- 0 6088 6021"/>
                  <a:gd name="T5" fmla="*/ T4 w 69"/>
                  <a:gd name="T6" fmla="+- 0 187 186"/>
                  <a:gd name="T7" fmla="*/ 187 h 71"/>
                  <a:gd name="T8" fmla="+- 0 6086 6021"/>
                  <a:gd name="T9" fmla="*/ T8 w 69"/>
                  <a:gd name="T10" fmla="+- 0 205 186"/>
                  <a:gd name="T11" fmla="*/ 205 h 71"/>
                  <a:gd name="T12" fmla="+- 0 6077 6021"/>
                  <a:gd name="T13" fmla="*/ T12 w 69"/>
                  <a:gd name="T14" fmla="+- 0 227 186"/>
                  <a:gd name="T15" fmla="*/ 227 h 71"/>
                  <a:gd name="T16" fmla="+- 0 6062 6021"/>
                  <a:gd name="T17" fmla="*/ T16 w 69"/>
                  <a:gd name="T18" fmla="+- 0 240 186"/>
                  <a:gd name="T19" fmla="*/ 240 h 71"/>
                  <a:gd name="T20" fmla="+- 0 6043 6021"/>
                  <a:gd name="T21" fmla="*/ T20 w 69"/>
                  <a:gd name="T22" fmla="+- 0 249 186"/>
                  <a:gd name="T23" fmla="*/ 249 h 71"/>
                  <a:gd name="T24" fmla="+- 0 6021 6021"/>
                  <a:gd name="T25" fmla="*/ T24 w 69"/>
                  <a:gd name="T26" fmla="+- 0 256 186"/>
                  <a:gd name="T27" fmla="*/ 256 h 71"/>
                  <a:gd name="T28" fmla="+- 0 6043 6021"/>
                  <a:gd name="T29" fmla="*/ T28 w 69"/>
                  <a:gd name="T30" fmla="+- 0 252 186"/>
                  <a:gd name="T31" fmla="*/ 252 h 71"/>
                  <a:gd name="T32" fmla="+- 0 6067 6021"/>
                  <a:gd name="T33" fmla="*/ T32 w 69"/>
                  <a:gd name="T34" fmla="+- 0 243 186"/>
                  <a:gd name="T35" fmla="*/ 243 h 71"/>
                  <a:gd name="T36" fmla="+- 0 6082 6021"/>
                  <a:gd name="T37" fmla="*/ T36 w 69"/>
                  <a:gd name="T38" fmla="+- 0 231 186"/>
                  <a:gd name="T39" fmla="*/ 231 h 71"/>
                  <a:gd name="T40" fmla="+- 0 6089 6021"/>
                  <a:gd name="T41" fmla="*/ T40 w 69"/>
                  <a:gd name="T42" fmla="+- 0 216 186"/>
                  <a:gd name="T43" fmla="*/ 216 h 71"/>
                  <a:gd name="T44" fmla="+- 0 6090 6021"/>
                  <a:gd name="T45" fmla="*/ T44 w 69"/>
                  <a:gd name="T46" fmla="+- 0 197 186"/>
                  <a:gd name="T47" fmla="*/ 197 h 71"/>
                  <a:gd name="T48" fmla="+- 0 6090 6021"/>
                  <a:gd name="T49" fmla="*/ T48 w 69"/>
                  <a:gd name="T50" fmla="+- 0 191 186"/>
                  <a:gd name="T51" fmla="*/ 191 h 71"/>
                  <a:gd name="T52" fmla="+- 0 6089 6021"/>
                  <a:gd name="T53" fmla="*/ T52 w 69"/>
                  <a:gd name="T54" fmla="+- 0 186 186"/>
                  <a:gd name="T55" fmla="*/ 186 h 7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</a:cxnLst>
                <a:rect l="0" t="0" r="r" b="b"/>
                <a:pathLst>
                  <a:path w="69" h="71">
                    <a:moveTo>
                      <a:pt x="68" y="0"/>
                    </a:moveTo>
                    <a:lnTo>
                      <a:pt x="67" y="1"/>
                    </a:lnTo>
                    <a:lnTo>
                      <a:pt x="65" y="19"/>
                    </a:lnTo>
                    <a:lnTo>
                      <a:pt x="56" y="41"/>
                    </a:lnTo>
                    <a:lnTo>
                      <a:pt x="41" y="54"/>
                    </a:lnTo>
                    <a:lnTo>
                      <a:pt x="22" y="63"/>
                    </a:lnTo>
                    <a:lnTo>
                      <a:pt x="0" y="70"/>
                    </a:lnTo>
                    <a:lnTo>
                      <a:pt x="22" y="66"/>
                    </a:lnTo>
                    <a:lnTo>
                      <a:pt x="46" y="57"/>
                    </a:lnTo>
                    <a:lnTo>
                      <a:pt x="61" y="45"/>
                    </a:lnTo>
                    <a:lnTo>
                      <a:pt x="68" y="30"/>
                    </a:lnTo>
                    <a:lnTo>
                      <a:pt x="69" y="11"/>
                    </a:lnTo>
                    <a:lnTo>
                      <a:pt x="69" y="5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EDF7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23" name="Group 56">
              <a:extLst>
                <a:ext uri="{FF2B5EF4-FFF2-40B4-BE49-F238E27FC236}">
                  <a16:creationId xmlns:a16="http://schemas.microsoft.com/office/drawing/2014/main" id="{B6B7FA8A-2718-40CB-A4C1-66E4801F9F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17" y="236"/>
              <a:ext cx="43" cy="23"/>
              <a:chOff x="6117" y="236"/>
              <a:chExt cx="43" cy="23"/>
            </a:xfrm>
          </p:grpSpPr>
          <p:sp>
            <p:nvSpPr>
              <p:cNvPr id="93" name="Freeform 57">
                <a:extLst>
                  <a:ext uri="{FF2B5EF4-FFF2-40B4-BE49-F238E27FC236}">
                    <a16:creationId xmlns:a16="http://schemas.microsoft.com/office/drawing/2014/main" id="{C08F8237-CDE0-43B1-AA8B-37D88D19A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7" y="236"/>
                <a:ext cx="43" cy="23"/>
              </a:xfrm>
              <a:custGeom>
                <a:avLst/>
                <a:gdLst>
                  <a:gd name="T0" fmla="+- 0 6117 6117"/>
                  <a:gd name="T1" fmla="*/ T0 w 43"/>
                  <a:gd name="T2" fmla="+- 0 236 236"/>
                  <a:gd name="T3" fmla="*/ 236 h 23"/>
                  <a:gd name="T4" fmla="+- 0 6117 6117"/>
                  <a:gd name="T5" fmla="*/ T4 w 43"/>
                  <a:gd name="T6" fmla="+- 0 237 236"/>
                  <a:gd name="T7" fmla="*/ 237 h 23"/>
                  <a:gd name="T8" fmla="+- 0 6131 6117"/>
                  <a:gd name="T9" fmla="*/ T8 w 43"/>
                  <a:gd name="T10" fmla="+- 0 248 236"/>
                  <a:gd name="T11" fmla="*/ 248 h 23"/>
                  <a:gd name="T12" fmla="+- 0 6152 6117"/>
                  <a:gd name="T13" fmla="*/ T12 w 43"/>
                  <a:gd name="T14" fmla="+- 0 258 236"/>
                  <a:gd name="T15" fmla="*/ 258 h 23"/>
                  <a:gd name="T16" fmla="+- 0 6153 6117"/>
                  <a:gd name="T17" fmla="*/ T16 w 43"/>
                  <a:gd name="T18" fmla="+- 0 258 236"/>
                  <a:gd name="T19" fmla="*/ 258 h 23"/>
                  <a:gd name="T20" fmla="+- 0 6159 6117"/>
                  <a:gd name="T21" fmla="*/ T20 w 43"/>
                  <a:gd name="T22" fmla="+- 0 256 236"/>
                  <a:gd name="T23" fmla="*/ 256 h 23"/>
                  <a:gd name="T24" fmla="+- 0 6152 6117"/>
                  <a:gd name="T25" fmla="*/ T24 w 43"/>
                  <a:gd name="T26" fmla="+- 0 254 236"/>
                  <a:gd name="T27" fmla="*/ 254 h 23"/>
                  <a:gd name="T28" fmla="+- 0 6133 6117"/>
                  <a:gd name="T29" fmla="*/ T28 w 43"/>
                  <a:gd name="T30" fmla="+- 0 246 236"/>
                  <a:gd name="T31" fmla="*/ 246 h 23"/>
                  <a:gd name="T32" fmla="+- 0 6117 6117"/>
                  <a:gd name="T33" fmla="*/ T32 w 43"/>
                  <a:gd name="T34" fmla="+- 0 236 236"/>
                  <a:gd name="T35" fmla="*/ 236 h 2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43" h="23">
                    <a:moveTo>
                      <a:pt x="0" y="0"/>
                    </a:moveTo>
                    <a:lnTo>
                      <a:pt x="0" y="1"/>
                    </a:lnTo>
                    <a:lnTo>
                      <a:pt x="14" y="12"/>
                    </a:lnTo>
                    <a:lnTo>
                      <a:pt x="35" y="22"/>
                    </a:lnTo>
                    <a:lnTo>
                      <a:pt x="36" y="22"/>
                    </a:lnTo>
                    <a:lnTo>
                      <a:pt x="42" y="20"/>
                    </a:lnTo>
                    <a:lnTo>
                      <a:pt x="35" y="18"/>
                    </a:lnTo>
                    <a:lnTo>
                      <a:pt x="16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EE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24" name="Group 58">
              <a:extLst>
                <a:ext uri="{FF2B5EF4-FFF2-40B4-BE49-F238E27FC236}">
                  <a16:creationId xmlns:a16="http://schemas.microsoft.com/office/drawing/2014/main" id="{ED5AC505-4E5D-40AB-A4D9-F6552DE8AD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3" y="141"/>
              <a:ext cx="35" cy="33"/>
              <a:chOff x="6073" y="141"/>
              <a:chExt cx="35" cy="33"/>
            </a:xfrm>
          </p:grpSpPr>
          <p:sp>
            <p:nvSpPr>
              <p:cNvPr id="92" name="Freeform 59">
                <a:extLst>
                  <a:ext uri="{FF2B5EF4-FFF2-40B4-BE49-F238E27FC236}">
                    <a16:creationId xmlns:a16="http://schemas.microsoft.com/office/drawing/2014/main" id="{F81E6F76-13FD-442E-835C-E06D03B94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3" y="141"/>
                <a:ext cx="35" cy="33"/>
              </a:xfrm>
              <a:custGeom>
                <a:avLst/>
                <a:gdLst>
                  <a:gd name="T0" fmla="+- 0 6100 6073"/>
                  <a:gd name="T1" fmla="*/ T0 w 35"/>
                  <a:gd name="T2" fmla="+- 0 141 141"/>
                  <a:gd name="T3" fmla="*/ 141 h 33"/>
                  <a:gd name="T4" fmla="+- 0 6081 6073"/>
                  <a:gd name="T5" fmla="*/ T4 w 35"/>
                  <a:gd name="T6" fmla="+- 0 141 141"/>
                  <a:gd name="T7" fmla="*/ 141 h 33"/>
                  <a:gd name="T8" fmla="+- 0 6073 6073"/>
                  <a:gd name="T9" fmla="*/ T8 w 35"/>
                  <a:gd name="T10" fmla="+- 0 149 141"/>
                  <a:gd name="T11" fmla="*/ 149 h 33"/>
                  <a:gd name="T12" fmla="+- 0 6073 6073"/>
                  <a:gd name="T13" fmla="*/ T12 w 35"/>
                  <a:gd name="T14" fmla="+- 0 167 141"/>
                  <a:gd name="T15" fmla="*/ 167 h 33"/>
                  <a:gd name="T16" fmla="+- 0 6081 6073"/>
                  <a:gd name="T17" fmla="*/ T16 w 35"/>
                  <a:gd name="T18" fmla="+- 0 174 141"/>
                  <a:gd name="T19" fmla="*/ 174 h 33"/>
                  <a:gd name="T20" fmla="+- 0 6100 6073"/>
                  <a:gd name="T21" fmla="*/ T20 w 35"/>
                  <a:gd name="T22" fmla="+- 0 174 141"/>
                  <a:gd name="T23" fmla="*/ 174 h 33"/>
                  <a:gd name="T24" fmla="+- 0 6108 6073"/>
                  <a:gd name="T25" fmla="*/ T24 w 35"/>
                  <a:gd name="T26" fmla="+- 0 167 141"/>
                  <a:gd name="T27" fmla="*/ 167 h 33"/>
                  <a:gd name="T28" fmla="+- 0 6108 6073"/>
                  <a:gd name="T29" fmla="*/ T28 w 35"/>
                  <a:gd name="T30" fmla="+- 0 149 141"/>
                  <a:gd name="T31" fmla="*/ 149 h 33"/>
                  <a:gd name="T32" fmla="+- 0 6100 6073"/>
                  <a:gd name="T33" fmla="*/ T32 w 35"/>
                  <a:gd name="T34" fmla="+- 0 141 141"/>
                  <a:gd name="T35" fmla="*/ 141 h 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35" h="33">
                    <a:moveTo>
                      <a:pt x="27" y="0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0" y="26"/>
                    </a:lnTo>
                    <a:lnTo>
                      <a:pt x="8" y="33"/>
                    </a:lnTo>
                    <a:lnTo>
                      <a:pt x="27" y="33"/>
                    </a:lnTo>
                    <a:lnTo>
                      <a:pt x="35" y="26"/>
                    </a:lnTo>
                    <a:lnTo>
                      <a:pt x="35" y="8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6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25" name="Group 60">
              <a:extLst>
                <a:ext uri="{FF2B5EF4-FFF2-40B4-BE49-F238E27FC236}">
                  <a16:creationId xmlns:a16="http://schemas.microsoft.com/office/drawing/2014/main" id="{2C5FC6B7-9DF8-460A-9CDF-ADEA0B5121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4" y="144"/>
              <a:ext cx="14" cy="23"/>
              <a:chOff x="6074" y="144"/>
              <a:chExt cx="14" cy="23"/>
            </a:xfrm>
          </p:grpSpPr>
          <p:sp>
            <p:nvSpPr>
              <p:cNvPr id="91" name="Freeform 61">
                <a:extLst>
                  <a:ext uri="{FF2B5EF4-FFF2-40B4-BE49-F238E27FC236}">
                    <a16:creationId xmlns:a16="http://schemas.microsoft.com/office/drawing/2014/main" id="{4DEF9517-2C51-440A-94BD-4E70DDF27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4" y="144"/>
                <a:ext cx="14" cy="23"/>
              </a:xfrm>
              <a:custGeom>
                <a:avLst/>
                <a:gdLst>
                  <a:gd name="T0" fmla="+- 0 6087 6074"/>
                  <a:gd name="T1" fmla="*/ T0 w 14"/>
                  <a:gd name="T2" fmla="+- 0 144 144"/>
                  <a:gd name="T3" fmla="*/ 144 h 23"/>
                  <a:gd name="T4" fmla="+- 0 6083 6074"/>
                  <a:gd name="T5" fmla="*/ T4 w 14"/>
                  <a:gd name="T6" fmla="+- 0 144 144"/>
                  <a:gd name="T7" fmla="*/ 144 h 23"/>
                  <a:gd name="T8" fmla="+- 0 6078 6074"/>
                  <a:gd name="T9" fmla="*/ T8 w 14"/>
                  <a:gd name="T10" fmla="+- 0 148 144"/>
                  <a:gd name="T11" fmla="*/ 148 h 23"/>
                  <a:gd name="T12" fmla="+- 0 6074 6074"/>
                  <a:gd name="T13" fmla="*/ T12 w 14"/>
                  <a:gd name="T14" fmla="+- 0 158 144"/>
                  <a:gd name="T15" fmla="*/ 158 h 23"/>
                  <a:gd name="T16" fmla="+- 0 6075 6074"/>
                  <a:gd name="T17" fmla="*/ T16 w 14"/>
                  <a:gd name="T18" fmla="+- 0 164 144"/>
                  <a:gd name="T19" fmla="*/ 164 h 23"/>
                  <a:gd name="T20" fmla="+- 0 6078 6074"/>
                  <a:gd name="T21" fmla="*/ T20 w 14"/>
                  <a:gd name="T22" fmla="+- 0 167 144"/>
                  <a:gd name="T23" fmla="*/ 167 h 23"/>
                  <a:gd name="T24" fmla="+- 0 6076 6074"/>
                  <a:gd name="T25" fmla="*/ T24 w 14"/>
                  <a:gd name="T26" fmla="+- 0 164 144"/>
                  <a:gd name="T27" fmla="*/ 164 h 23"/>
                  <a:gd name="T28" fmla="+- 0 6076 6074"/>
                  <a:gd name="T29" fmla="*/ T28 w 14"/>
                  <a:gd name="T30" fmla="+- 0 158 144"/>
                  <a:gd name="T31" fmla="*/ 158 h 23"/>
                  <a:gd name="T32" fmla="+- 0 6080 6074"/>
                  <a:gd name="T33" fmla="*/ T32 w 14"/>
                  <a:gd name="T34" fmla="+- 0 149 144"/>
                  <a:gd name="T35" fmla="*/ 149 h 23"/>
                  <a:gd name="T36" fmla="+- 0 6084 6074"/>
                  <a:gd name="T37" fmla="*/ T36 w 14"/>
                  <a:gd name="T38" fmla="+- 0 146 144"/>
                  <a:gd name="T39" fmla="*/ 146 h 23"/>
                  <a:gd name="T40" fmla="+- 0 6087 6074"/>
                  <a:gd name="T41" fmla="*/ T40 w 14"/>
                  <a:gd name="T42" fmla="+- 0 144 144"/>
                  <a:gd name="T43" fmla="*/ 144 h 2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</a:cxnLst>
                <a:rect l="0" t="0" r="r" b="b"/>
                <a:pathLst>
                  <a:path w="14" h="23">
                    <a:moveTo>
                      <a:pt x="13" y="0"/>
                    </a:moveTo>
                    <a:lnTo>
                      <a:pt x="9" y="0"/>
                    </a:lnTo>
                    <a:lnTo>
                      <a:pt x="4" y="4"/>
                    </a:lnTo>
                    <a:lnTo>
                      <a:pt x="0" y="14"/>
                    </a:lnTo>
                    <a:lnTo>
                      <a:pt x="1" y="20"/>
                    </a:lnTo>
                    <a:lnTo>
                      <a:pt x="4" y="23"/>
                    </a:lnTo>
                    <a:lnTo>
                      <a:pt x="2" y="20"/>
                    </a:lnTo>
                    <a:lnTo>
                      <a:pt x="2" y="14"/>
                    </a:lnTo>
                    <a:lnTo>
                      <a:pt x="6" y="5"/>
                    </a:lnTo>
                    <a:lnTo>
                      <a:pt x="10" y="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EDF7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26" name="Group 62">
              <a:extLst>
                <a:ext uri="{FF2B5EF4-FFF2-40B4-BE49-F238E27FC236}">
                  <a16:creationId xmlns:a16="http://schemas.microsoft.com/office/drawing/2014/main" id="{FD4CDD8C-81CC-4115-9187-ED4EED472B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3" y="157"/>
              <a:ext cx="11" cy="13"/>
              <a:chOff x="6093" y="157"/>
              <a:chExt cx="11" cy="13"/>
            </a:xfrm>
          </p:grpSpPr>
          <p:sp>
            <p:nvSpPr>
              <p:cNvPr id="90" name="Freeform 63">
                <a:extLst>
                  <a:ext uri="{FF2B5EF4-FFF2-40B4-BE49-F238E27FC236}">
                    <a16:creationId xmlns:a16="http://schemas.microsoft.com/office/drawing/2014/main" id="{34C44D3B-0322-4DA9-840C-457868092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157"/>
                <a:ext cx="11" cy="13"/>
              </a:xfrm>
              <a:custGeom>
                <a:avLst/>
                <a:gdLst>
                  <a:gd name="T0" fmla="+- 0 6098 6093"/>
                  <a:gd name="T1" fmla="*/ T0 w 11"/>
                  <a:gd name="T2" fmla="+- 0 157 157"/>
                  <a:gd name="T3" fmla="*/ 157 h 13"/>
                  <a:gd name="T4" fmla="+- 0 6095 6093"/>
                  <a:gd name="T5" fmla="*/ T4 w 11"/>
                  <a:gd name="T6" fmla="+- 0 159 157"/>
                  <a:gd name="T7" fmla="*/ 159 h 13"/>
                  <a:gd name="T8" fmla="+- 0 6093 6093"/>
                  <a:gd name="T9" fmla="*/ T8 w 11"/>
                  <a:gd name="T10" fmla="+- 0 164 157"/>
                  <a:gd name="T11" fmla="*/ 164 h 13"/>
                  <a:gd name="T12" fmla="+- 0 6094 6093"/>
                  <a:gd name="T13" fmla="*/ T12 w 11"/>
                  <a:gd name="T14" fmla="+- 0 167 157"/>
                  <a:gd name="T15" fmla="*/ 167 h 13"/>
                  <a:gd name="T16" fmla="+- 0 6099 6093"/>
                  <a:gd name="T17" fmla="*/ T16 w 11"/>
                  <a:gd name="T18" fmla="+- 0 169 157"/>
                  <a:gd name="T19" fmla="*/ 169 h 13"/>
                  <a:gd name="T20" fmla="+- 0 6102 6093"/>
                  <a:gd name="T21" fmla="*/ T20 w 11"/>
                  <a:gd name="T22" fmla="+- 0 168 157"/>
                  <a:gd name="T23" fmla="*/ 168 h 13"/>
                  <a:gd name="T24" fmla="+- 0 6104 6093"/>
                  <a:gd name="T25" fmla="*/ T24 w 11"/>
                  <a:gd name="T26" fmla="+- 0 162 157"/>
                  <a:gd name="T27" fmla="*/ 162 h 13"/>
                  <a:gd name="T28" fmla="+- 0 6103 6093"/>
                  <a:gd name="T29" fmla="*/ T28 w 11"/>
                  <a:gd name="T30" fmla="+- 0 159 157"/>
                  <a:gd name="T31" fmla="*/ 159 h 13"/>
                  <a:gd name="T32" fmla="+- 0 6098 6093"/>
                  <a:gd name="T33" fmla="*/ T32 w 11"/>
                  <a:gd name="T34" fmla="+- 0 157 157"/>
                  <a:gd name="T35" fmla="*/ 157 h 1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11" h="13">
                    <a:moveTo>
                      <a:pt x="5" y="0"/>
                    </a:moveTo>
                    <a:lnTo>
                      <a:pt x="2" y="2"/>
                    </a:lnTo>
                    <a:lnTo>
                      <a:pt x="0" y="7"/>
                    </a:lnTo>
                    <a:lnTo>
                      <a:pt x="1" y="10"/>
                    </a:lnTo>
                    <a:lnTo>
                      <a:pt x="6" y="12"/>
                    </a:lnTo>
                    <a:lnTo>
                      <a:pt x="9" y="11"/>
                    </a:lnTo>
                    <a:lnTo>
                      <a:pt x="11" y="5"/>
                    </a:lnTo>
                    <a:lnTo>
                      <a:pt x="10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DF7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27" name="Group 64">
              <a:extLst>
                <a:ext uri="{FF2B5EF4-FFF2-40B4-BE49-F238E27FC236}">
                  <a16:creationId xmlns:a16="http://schemas.microsoft.com/office/drawing/2014/main" id="{6AB0B2FB-C626-4D50-907C-C612878720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56" y="56"/>
              <a:ext cx="70" cy="72"/>
              <a:chOff x="6056" y="56"/>
              <a:chExt cx="70" cy="72"/>
            </a:xfrm>
          </p:grpSpPr>
          <p:sp>
            <p:nvSpPr>
              <p:cNvPr id="89" name="Freeform 65">
                <a:extLst>
                  <a:ext uri="{FF2B5EF4-FFF2-40B4-BE49-F238E27FC236}">
                    <a16:creationId xmlns:a16="http://schemas.microsoft.com/office/drawing/2014/main" id="{64167D16-191B-4DA3-8D24-71FA07E0A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6" y="56"/>
                <a:ext cx="70" cy="72"/>
              </a:xfrm>
              <a:custGeom>
                <a:avLst/>
                <a:gdLst>
                  <a:gd name="T0" fmla="+- 0 6093 6056"/>
                  <a:gd name="T1" fmla="*/ T0 w 70"/>
                  <a:gd name="T2" fmla="+- 0 56 56"/>
                  <a:gd name="T3" fmla="*/ 56 h 72"/>
                  <a:gd name="T4" fmla="+- 0 6070 6056"/>
                  <a:gd name="T5" fmla="*/ T4 w 70"/>
                  <a:gd name="T6" fmla="+- 0 62 56"/>
                  <a:gd name="T7" fmla="*/ 62 h 72"/>
                  <a:gd name="T8" fmla="+- 0 6056 6056"/>
                  <a:gd name="T9" fmla="*/ T8 w 70"/>
                  <a:gd name="T10" fmla="+- 0 77 56"/>
                  <a:gd name="T11" fmla="*/ 77 h 72"/>
                  <a:gd name="T12" fmla="+- 0 6058 6056"/>
                  <a:gd name="T13" fmla="*/ T12 w 70"/>
                  <a:gd name="T14" fmla="+- 0 104 56"/>
                  <a:gd name="T15" fmla="*/ 104 h 72"/>
                  <a:gd name="T16" fmla="+- 0 6069 6056"/>
                  <a:gd name="T17" fmla="*/ T16 w 70"/>
                  <a:gd name="T18" fmla="+- 0 120 56"/>
                  <a:gd name="T19" fmla="*/ 120 h 72"/>
                  <a:gd name="T20" fmla="+- 0 6086 6056"/>
                  <a:gd name="T21" fmla="*/ T20 w 70"/>
                  <a:gd name="T22" fmla="+- 0 127 56"/>
                  <a:gd name="T23" fmla="*/ 127 h 72"/>
                  <a:gd name="T24" fmla="+- 0 6090 6056"/>
                  <a:gd name="T25" fmla="*/ T24 w 70"/>
                  <a:gd name="T26" fmla="+- 0 127 56"/>
                  <a:gd name="T27" fmla="*/ 127 h 72"/>
                  <a:gd name="T28" fmla="+- 0 6112 6056"/>
                  <a:gd name="T29" fmla="*/ T28 w 70"/>
                  <a:gd name="T30" fmla="+- 0 121 56"/>
                  <a:gd name="T31" fmla="*/ 121 h 72"/>
                  <a:gd name="T32" fmla="+- 0 6126 6056"/>
                  <a:gd name="T33" fmla="*/ T32 w 70"/>
                  <a:gd name="T34" fmla="+- 0 105 56"/>
                  <a:gd name="T35" fmla="*/ 105 h 72"/>
                  <a:gd name="T36" fmla="+- 0 6123 6056"/>
                  <a:gd name="T37" fmla="*/ T36 w 70"/>
                  <a:gd name="T38" fmla="+- 0 79 56"/>
                  <a:gd name="T39" fmla="*/ 79 h 72"/>
                  <a:gd name="T40" fmla="+- 0 6111 6056"/>
                  <a:gd name="T41" fmla="*/ T40 w 70"/>
                  <a:gd name="T42" fmla="+- 0 63 56"/>
                  <a:gd name="T43" fmla="*/ 63 h 72"/>
                  <a:gd name="T44" fmla="+- 0 6093 6056"/>
                  <a:gd name="T45" fmla="*/ T44 w 70"/>
                  <a:gd name="T46" fmla="+- 0 56 56"/>
                  <a:gd name="T47" fmla="*/ 56 h 7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</a:cxnLst>
                <a:rect l="0" t="0" r="r" b="b"/>
                <a:pathLst>
                  <a:path w="70" h="72">
                    <a:moveTo>
                      <a:pt x="37" y="0"/>
                    </a:moveTo>
                    <a:lnTo>
                      <a:pt x="14" y="6"/>
                    </a:lnTo>
                    <a:lnTo>
                      <a:pt x="0" y="21"/>
                    </a:lnTo>
                    <a:lnTo>
                      <a:pt x="2" y="48"/>
                    </a:lnTo>
                    <a:lnTo>
                      <a:pt x="13" y="64"/>
                    </a:lnTo>
                    <a:lnTo>
                      <a:pt x="30" y="71"/>
                    </a:lnTo>
                    <a:lnTo>
                      <a:pt x="34" y="71"/>
                    </a:lnTo>
                    <a:lnTo>
                      <a:pt x="56" y="65"/>
                    </a:lnTo>
                    <a:lnTo>
                      <a:pt x="70" y="49"/>
                    </a:lnTo>
                    <a:lnTo>
                      <a:pt x="67" y="23"/>
                    </a:lnTo>
                    <a:lnTo>
                      <a:pt x="55" y="7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06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28" name="Group 66">
              <a:extLst>
                <a:ext uri="{FF2B5EF4-FFF2-40B4-BE49-F238E27FC236}">
                  <a16:creationId xmlns:a16="http://schemas.microsoft.com/office/drawing/2014/main" id="{74F18100-64A4-44CE-B86C-A3D2F74A34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54" y="62"/>
              <a:ext cx="30" cy="51"/>
              <a:chOff x="6054" y="62"/>
              <a:chExt cx="30" cy="51"/>
            </a:xfrm>
          </p:grpSpPr>
          <p:sp>
            <p:nvSpPr>
              <p:cNvPr id="88" name="Freeform 67">
                <a:extLst>
                  <a:ext uri="{FF2B5EF4-FFF2-40B4-BE49-F238E27FC236}">
                    <a16:creationId xmlns:a16="http://schemas.microsoft.com/office/drawing/2014/main" id="{50787A6C-740C-4301-8B68-B511F02EE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4" y="62"/>
                <a:ext cx="30" cy="51"/>
              </a:xfrm>
              <a:custGeom>
                <a:avLst/>
                <a:gdLst>
                  <a:gd name="T0" fmla="+- 0 6084 6054"/>
                  <a:gd name="T1" fmla="*/ T0 w 30"/>
                  <a:gd name="T2" fmla="+- 0 62 62"/>
                  <a:gd name="T3" fmla="*/ 62 h 51"/>
                  <a:gd name="T4" fmla="+- 0 6074 6054"/>
                  <a:gd name="T5" fmla="*/ T4 w 30"/>
                  <a:gd name="T6" fmla="+- 0 62 62"/>
                  <a:gd name="T7" fmla="*/ 62 h 51"/>
                  <a:gd name="T8" fmla="+- 0 6063 6054"/>
                  <a:gd name="T9" fmla="*/ T8 w 30"/>
                  <a:gd name="T10" fmla="+- 0 69 62"/>
                  <a:gd name="T11" fmla="*/ 69 h 51"/>
                  <a:gd name="T12" fmla="+- 0 6054 6054"/>
                  <a:gd name="T13" fmla="*/ T12 w 30"/>
                  <a:gd name="T14" fmla="+- 0 92 62"/>
                  <a:gd name="T15" fmla="*/ 92 h 51"/>
                  <a:gd name="T16" fmla="+- 0 6056 6054"/>
                  <a:gd name="T17" fmla="*/ T16 w 30"/>
                  <a:gd name="T18" fmla="+- 0 104 62"/>
                  <a:gd name="T19" fmla="*/ 104 h 51"/>
                  <a:gd name="T20" fmla="+- 0 6063 6054"/>
                  <a:gd name="T21" fmla="*/ T20 w 30"/>
                  <a:gd name="T22" fmla="+- 0 112 62"/>
                  <a:gd name="T23" fmla="*/ 112 h 51"/>
                  <a:gd name="T24" fmla="+- 0 6060 6054"/>
                  <a:gd name="T25" fmla="*/ T24 w 30"/>
                  <a:gd name="T26" fmla="+- 0 104 62"/>
                  <a:gd name="T27" fmla="*/ 104 h 51"/>
                  <a:gd name="T28" fmla="+- 0 6060 6054"/>
                  <a:gd name="T29" fmla="*/ T28 w 30"/>
                  <a:gd name="T30" fmla="+- 0 93 62"/>
                  <a:gd name="T31" fmla="*/ 93 h 51"/>
                  <a:gd name="T32" fmla="+- 0 6068 6054"/>
                  <a:gd name="T33" fmla="*/ T32 w 30"/>
                  <a:gd name="T34" fmla="+- 0 72 62"/>
                  <a:gd name="T35" fmla="*/ 72 h 51"/>
                  <a:gd name="T36" fmla="+- 0 6076 6054"/>
                  <a:gd name="T37" fmla="*/ T36 w 30"/>
                  <a:gd name="T38" fmla="+- 0 65 62"/>
                  <a:gd name="T39" fmla="*/ 65 h 51"/>
                  <a:gd name="T40" fmla="+- 0 6084 6054"/>
                  <a:gd name="T41" fmla="*/ T40 w 30"/>
                  <a:gd name="T42" fmla="+- 0 62 62"/>
                  <a:gd name="T43" fmla="*/ 62 h 5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</a:cxnLst>
                <a:rect l="0" t="0" r="r" b="b"/>
                <a:pathLst>
                  <a:path w="30" h="51">
                    <a:moveTo>
                      <a:pt x="30" y="0"/>
                    </a:moveTo>
                    <a:lnTo>
                      <a:pt x="20" y="0"/>
                    </a:lnTo>
                    <a:lnTo>
                      <a:pt x="9" y="7"/>
                    </a:lnTo>
                    <a:lnTo>
                      <a:pt x="0" y="30"/>
                    </a:lnTo>
                    <a:lnTo>
                      <a:pt x="2" y="42"/>
                    </a:lnTo>
                    <a:lnTo>
                      <a:pt x="9" y="50"/>
                    </a:lnTo>
                    <a:lnTo>
                      <a:pt x="6" y="42"/>
                    </a:lnTo>
                    <a:lnTo>
                      <a:pt x="6" y="31"/>
                    </a:lnTo>
                    <a:lnTo>
                      <a:pt x="14" y="10"/>
                    </a:lnTo>
                    <a:lnTo>
                      <a:pt x="22" y="3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EDF7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29" name="Group 68">
              <a:extLst>
                <a:ext uri="{FF2B5EF4-FFF2-40B4-BE49-F238E27FC236}">
                  <a16:creationId xmlns:a16="http://schemas.microsoft.com/office/drawing/2014/main" id="{6709F497-EF43-41A2-A9A6-23989D61CE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6" y="91"/>
              <a:ext cx="24" cy="27"/>
              <a:chOff x="6096" y="91"/>
              <a:chExt cx="24" cy="27"/>
            </a:xfrm>
          </p:grpSpPr>
          <p:sp>
            <p:nvSpPr>
              <p:cNvPr id="87" name="Freeform 69">
                <a:extLst>
                  <a:ext uri="{FF2B5EF4-FFF2-40B4-BE49-F238E27FC236}">
                    <a16:creationId xmlns:a16="http://schemas.microsoft.com/office/drawing/2014/main" id="{BCC688D6-A357-4412-800E-925F9DE98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" y="91"/>
                <a:ext cx="24" cy="27"/>
              </a:xfrm>
              <a:custGeom>
                <a:avLst/>
                <a:gdLst>
                  <a:gd name="T0" fmla="+- 0 6108 6096"/>
                  <a:gd name="T1" fmla="*/ T0 w 24"/>
                  <a:gd name="T2" fmla="+- 0 91 91"/>
                  <a:gd name="T3" fmla="*/ 91 h 27"/>
                  <a:gd name="T4" fmla="+- 0 6101 6096"/>
                  <a:gd name="T5" fmla="*/ T4 w 24"/>
                  <a:gd name="T6" fmla="+- 0 94 91"/>
                  <a:gd name="T7" fmla="*/ 94 h 27"/>
                  <a:gd name="T8" fmla="+- 0 6096 6096"/>
                  <a:gd name="T9" fmla="*/ T8 w 24"/>
                  <a:gd name="T10" fmla="+- 0 106 91"/>
                  <a:gd name="T11" fmla="*/ 106 h 27"/>
                  <a:gd name="T12" fmla="+- 0 6098 6096"/>
                  <a:gd name="T13" fmla="*/ T12 w 24"/>
                  <a:gd name="T14" fmla="+- 0 113 91"/>
                  <a:gd name="T15" fmla="*/ 113 h 27"/>
                  <a:gd name="T16" fmla="+- 0 6109 6096"/>
                  <a:gd name="T17" fmla="*/ T16 w 24"/>
                  <a:gd name="T18" fmla="+- 0 117 91"/>
                  <a:gd name="T19" fmla="*/ 117 h 27"/>
                  <a:gd name="T20" fmla="+- 0 6115 6096"/>
                  <a:gd name="T21" fmla="*/ T20 w 24"/>
                  <a:gd name="T22" fmla="+- 0 114 91"/>
                  <a:gd name="T23" fmla="*/ 114 h 27"/>
                  <a:gd name="T24" fmla="+- 0 6120 6096"/>
                  <a:gd name="T25" fmla="*/ T24 w 24"/>
                  <a:gd name="T26" fmla="+- 0 102 91"/>
                  <a:gd name="T27" fmla="*/ 102 h 27"/>
                  <a:gd name="T28" fmla="+- 0 6118 6096"/>
                  <a:gd name="T29" fmla="*/ T28 w 24"/>
                  <a:gd name="T30" fmla="+- 0 95 91"/>
                  <a:gd name="T31" fmla="*/ 95 h 27"/>
                  <a:gd name="T32" fmla="+- 0 6108 6096"/>
                  <a:gd name="T33" fmla="*/ T32 w 24"/>
                  <a:gd name="T34" fmla="+- 0 91 91"/>
                  <a:gd name="T35" fmla="*/ 91 h 2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24" h="27">
                    <a:moveTo>
                      <a:pt x="12" y="0"/>
                    </a:moveTo>
                    <a:lnTo>
                      <a:pt x="5" y="3"/>
                    </a:lnTo>
                    <a:lnTo>
                      <a:pt x="0" y="15"/>
                    </a:lnTo>
                    <a:lnTo>
                      <a:pt x="2" y="22"/>
                    </a:lnTo>
                    <a:lnTo>
                      <a:pt x="13" y="26"/>
                    </a:lnTo>
                    <a:lnTo>
                      <a:pt x="19" y="23"/>
                    </a:lnTo>
                    <a:lnTo>
                      <a:pt x="24" y="11"/>
                    </a:lnTo>
                    <a:lnTo>
                      <a:pt x="22" y="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EDF7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30" name="Group 70">
              <a:extLst>
                <a:ext uri="{FF2B5EF4-FFF2-40B4-BE49-F238E27FC236}">
                  <a16:creationId xmlns:a16="http://schemas.microsoft.com/office/drawing/2014/main" id="{C0EC4FC2-538E-4AAB-A240-E3D92FA7B5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6" y="269"/>
              <a:ext cx="88" cy="22"/>
              <a:chOff x="6266" y="269"/>
              <a:chExt cx="88" cy="22"/>
            </a:xfrm>
          </p:grpSpPr>
          <p:sp>
            <p:nvSpPr>
              <p:cNvPr id="86" name="Freeform 71">
                <a:extLst>
                  <a:ext uri="{FF2B5EF4-FFF2-40B4-BE49-F238E27FC236}">
                    <a16:creationId xmlns:a16="http://schemas.microsoft.com/office/drawing/2014/main" id="{4DF1EB65-AE68-4738-B18A-976FB1DB06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6" y="269"/>
                <a:ext cx="88" cy="22"/>
              </a:xfrm>
              <a:custGeom>
                <a:avLst/>
                <a:gdLst>
                  <a:gd name="T0" fmla="+- 0 6353 6266"/>
                  <a:gd name="T1" fmla="*/ T0 w 88"/>
                  <a:gd name="T2" fmla="+- 0 269 269"/>
                  <a:gd name="T3" fmla="*/ 269 h 22"/>
                  <a:gd name="T4" fmla="+- 0 6292 6266"/>
                  <a:gd name="T5" fmla="*/ T4 w 88"/>
                  <a:gd name="T6" fmla="+- 0 285 269"/>
                  <a:gd name="T7" fmla="*/ 285 h 22"/>
                  <a:gd name="T8" fmla="+- 0 6274 6266"/>
                  <a:gd name="T9" fmla="*/ T8 w 88"/>
                  <a:gd name="T10" fmla="+- 0 287 269"/>
                  <a:gd name="T11" fmla="*/ 287 h 22"/>
                  <a:gd name="T12" fmla="+- 0 6270 6266"/>
                  <a:gd name="T13" fmla="*/ T12 w 88"/>
                  <a:gd name="T14" fmla="+- 0 288 269"/>
                  <a:gd name="T15" fmla="*/ 288 h 22"/>
                  <a:gd name="T16" fmla="+- 0 6269 6266"/>
                  <a:gd name="T17" fmla="*/ T16 w 88"/>
                  <a:gd name="T18" fmla="+- 0 288 269"/>
                  <a:gd name="T19" fmla="*/ 288 h 22"/>
                  <a:gd name="T20" fmla="+- 0 6267 6266"/>
                  <a:gd name="T21" fmla="*/ T20 w 88"/>
                  <a:gd name="T22" fmla="+- 0 289 269"/>
                  <a:gd name="T23" fmla="*/ 289 h 22"/>
                  <a:gd name="T24" fmla="+- 0 6267 6266"/>
                  <a:gd name="T25" fmla="*/ T24 w 88"/>
                  <a:gd name="T26" fmla="+- 0 289 269"/>
                  <a:gd name="T27" fmla="*/ 289 h 22"/>
                  <a:gd name="T28" fmla="+- 0 6266 6266"/>
                  <a:gd name="T29" fmla="*/ T28 w 88"/>
                  <a:gd name="T30" fmla="+- 0 289 269"/>
                  <a:gd name="T31" fmla="*/ 289 h 22"/>
                  <a:gd name="T32" fmla="+- 0 6267 6266"/>
                  <a:gd name="T33" fmla="*/ T32 w 88"/>
                  <a:gd name="T34" fmla="+- 0 290 269"/>
                  <a:gd name="T35" fmla="*/ 290 h 22"/>
                  <a:gd name="T36" fmla="+- 0 6268 6266"/>
                  <a:gd name="T37" fmla="*/ T36 w 88"/>
                  <a:gd name="T38" fmla="+- 0 290 269"/>
                  <a:gd name="T39" fmla="*/ 290 h 22"/>
                  <a:gd name="T40" fmla="+- 0 6278 6266"/>
                  <a:gd name="T41" fmla="*/ T40 w 88"/>
                  <a:gd name="T42" fmla="+- 0 290 269"/>
                  <a:gd name="T43" fmla="*/ 290 h 22"/>
                  <a:gd name="T44" fmla="+- 0 6283 6266"/>
                  <a:gd name="T45" fmla="*/ T44 w 88"/>
                  <a:gd name="T46" fmla="+- 0 290 269"/>
                  <a:gd name="T47" fmla="*/ 290 h 22"/>
                  <a:gd name="T48" fmla="+- 0 6345 6266"/>
                  <a:gd name="T49" fmla="*/ T48 w 88"/>
                  <a:gd name="T50" fmla="+- 0 274 269"/>
                  <a:gd name="T51" fmla="*/ 274 h 22"/>
                  <a:gd name="T52" fmla="+- 0 6354 6266"/>
                  <a:gd name="T53" fmla="*/ T52 w 88"/>
                  <a:gd name="T54" fmla="+- 0 270 269"/>
                  <a:gd name="T55" fmla="*/ 270 h 22"/>
                  <a:gd name="T56" fmla="+- 0 6353 6266"/>
                  <a:gd name="T57" fmla="*/ T56 w 88"/>
                  <a:gd name="T58" fmla="+- 0 269 269"/>
                  <a:gd name="T59" fmla="*/ 269 h 2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</a:cxnLst>
                <a:rect l="0" t="0" r="r" b="b"/>
                <a:pathLst>
                  <a:path w="88" h="22">
                    <a:moveTo>
                      <a:pt x="87" y="0"/>
                    </a:moveTo>
                    <a:lnTo>
                      <a:pt x="26" y="16"/>
                    </a:lnTo>
                    <a:lnTo>
                      <a:pt x="8" y="18"/>
                    </a:lnTo>
                    <a:lnTo>
                      <a:pt x="4" y="19"/>
                    </a:lnTo>
                    <a:lnTo>
                      <a:pt x="3" y="19"/>
                    </a:lnTo>
                    <a:lnTo>
                      <a:pt x="1" y="20"/>
                    </a:lnTo>
                    <a:lnTo>
                      <a:pt x="0" y="20"/>
                    </a:lnTo>
                    <a:lnTo>
                      <a:pt x="1" y="21"/>
                    </a:lnTo>
                    <a:lnTo>
                      <a:pt x="2" y="21"/>
                    </a:lnTo>
                    <a:lnTo>
                      <a:pt x="12" y="21"/>
                    </a:lnTo>
                    <a:lnTo>
                      <a:pt x="17" y="21"/>
                    </a:lnTo>
                    <a:lnTo>
                      <a:pt x="79" y="5"/>
                    </a:lnTo>
                    <a:lnTo>
                      <a:pt x="88" y="1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EDF7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31" name="Group 72">
              <a:extLst>
                <a:ext uri="{FF2B5EF4-FFF2-40B4-BE49-F238E27FC236}">
                  <a16:creationId xmlns:a16="http://schemas.microsoft.com/office/drawing/2014/main" id="{3E4836CD-2A1A-4DA7-ACB7-C0F083357D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44" y="273"/>
              <a:ext cx="87" cy="24"/>
              <a:chOff x="5844" y="273"/>
              <a:chExt cx="87" cy="24"/>
            </a:xfrm>
          </p:grpSpPr>
          <p:sp>
            <p:nvSpPr>
              <p:cNvPr id="85" name="Freeform 73">
                <a:extLst>
                  <a:ext uri="{FF2B5EF4-FFF2-40B4-BE49-F238E27FC236}">
                    <a16:creationId xmlns:a16="http://schemas.microsoft.com/office/drawing/2014/main" id="{266D8AAE-22E6-44A8-97A4-E8A503704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4" y="273"/>
                <a:ext cx="87" cy="24"/>
              </a:xfrm>
              <a:custGeom>
                <a:avLst/>
                <a:gdLst>
                  <a:gd name="T0" fmla="+- 0 5844 5844"/>
                  <a:gd name="T1" fmla="*/ T0 w 87"/>
                  <a:gd name="T2" fmla="+- 0 273 273"/>
                  <a:gd name="T3" fmla="*/ 273 h 24"/>
                  <a:gd name="T4" fmla="+- 0 5844 5844"/>
                  <a:gd name="T5" fmla="*/ T4 w 87"/>
                  <a:gd name="T6" fmla="+- 0 273 273"/>
                  <a:gd name="T7" fmla="*/ 273 h 24"/>
                  <a:gd name="T8" fmla="+- 0 5844 5844"/>
                  <a:gd name="T9" fmla="*/ T8 w 87"/>
                  <a:gd name="T10" fmla="+- 0 273 273"/>
                  <a:gd name="T11" fmla="*/ 273 h 24"/>
                  <a:gd name="T12" fmla="+- 0 5844 5844"/>
                  <a:gd name="T13" fmla="*/ T12 w 87"/>
                  <a:gd name="T14" fmla="+- 0 274 273"/>
                  <a:gd name="T15" fmla="*/ 274 h 24"/>
                  <a:gd name="T16" fmla="+- 0 5854 5844"/>
                  <a:gd name="T17" fmla="*/ T16 w 87"/>
                  <a:gd name="T18" fmla="+- 0 280 273"/>
                  <a:gd name="T19" fmla="*/ 280 h 24"/>
                  <a:gd name="T20" fmla="+- 0 5856 5844"/>
                  <a:gd name="T21" fmla="*/ T20 w 87"/>
                  <a:gd name="T22" fmla="+- 0 280 273"/>
                  <a:gd name="T23" fmla="*/ 280 h 24"/>
                  <a:gd name="T24" fmla="+- 0 5858 5844"/>
                  <a:gd name="T25" fmla="*/ T24 w 87"/>
                  <a:gd name="T26" fmla="+- 0 281 273"/>
                  <a:gd name="T27" fmla="*/ 281 h 24"/>
                  <a:gd name="T28" fmla="+- 0 5862 5844"/>
                  <a:gd name="T29" fmla="*/ T28 w 87"/>
                  <a:gd name="T30" fmla="+- 0 283 273"/>
                  <a:gd name="T31" fmla="*/ 283 h 24"/>
                  <a:gd name="T32" fmla="+- 0 5864 5844"/>
                  <a:gd name="T33" fmla="*/ T32 w 87"/>
                  <a:gd name="T34" fmla="+- 0 284 273"/>
                  <a:gd name="T35" fmla="*/ 284 h 24"/>
                  <a:gd name="T36" fmla="+- 0 5867 5844"/>
                  <a:gd name="T37" fmla="*/ T36 w 87"/>
                  <a:gd name="T38" fmla="+- 0 285 273"/>
                  <a:gd name="T39" fmla="*/ 285 h 24"/>
                  <a:gd name="T40" fmla="+- 0 5869 5844"/>
                  <a:gd name="T41" fmla="*/ T40 w 87"/>
                  <a:gd name="T42" fmla="+- 0 286 273"/>
                  <a:gd name="T43" fmla="*/ 286 h 24"/>
                  <a:gd name="T44" fmla="+- 0 5930 5844"/>
                  <a:gd name="T45" fmla="*/ T44 w 87"/>
                  <a:gd name="T46" fmla="+- 0 297 273"/>
                  <a:gd name="T47" fmla="*/ 297 h 24"/>
                  <a:gd name="T48" fmla="+- 0 5929 5844"/>
                  <a:gd name="T49" fmla="*/ T48 w 87"/>
                  <a:gd name="T50" fmla="+- 0 296 273"/>
                  <a:gd name="T51" fmla="*/ 296 h 24"/>
                  <a:gd name="T52" fmla="+- 0 5917 5844"/>
                  <a:gd name="T53" fmla="*/ T52 w 87"/>
                  <a:gd name="T54" fmla="+- 0 294 273"/>
                  <a:gd name="T55" fmla="*/ 294 h 24"/>
                  <a:gd name="T56" fmla="+- 0 5913 5844"/>
                  <a:gd name="T57" fmla="*/ T56 w 87"/>
                  <a:gd name="T58" fmla="+- 0 293 273"/>
                  <a:gd name="T59" fmla="*/ 293 h 24"/>
                  <a:gd name="T60" fmla="+- 0 5851 5844"/>
                  <a:gd name="T61" fmla="*/ T60 w 87"/>
                  <a:gd name="T62" fmla="+- 0 275 273"/>
                  <a:gd name="T63" fmla="*/ 275 h 24"/>
                  <a:gd name="T64" fmla="+- 0 5847 5844"/>
                  <a:gd name="T65" fmla="*/ T64 w 87"/>
                  <a:gd name="T66" fmla="+- 0 274 273"/>
                  <a:gd name="T67" fmla="*/ 274 h 24"/>
                  <a:gd name="T68" fmla="+- 0 5846 5844"/>
                  <a:gd name="T69" fmla="*/ T68 w 87"/>
                  <a:gd name="T70" fmla="+- 0 273 273"/>
                  <a:gd name="T71" fmla="*/ 273 h 24"/>
                  <a:gd name="T72" fmla="+- 0 5844 5844"/>
                  <a:gd name="T73" fmla="*/ T72 w 87"/>
                  <a:gd name="T74" fmla="+- 0 273 273"/>
                  <a:gd name="T75" fmla="*/ 273 h 2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</a:cxnLst>
                <a:rect l="0" t="0" r="r" b="b"/>
                <a:pathLst>
                  <a:path w="87" h="24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8"/>
                    </a:lnTo>
                    <a:lnTo>
                      <a:pt x="18" y="10"/>
                    </a:lnTo>
                    <a:lnTo>
                      <a:pt x="20" y="11"/>
                    </a:lnTo>
                    <a:lnTo>
                      <a:pt x="23" y="12"/>
                    </a:lnTo>
                    <a:lnTo>
                      <a:pt x="25" y="13"/>
                    </a:lnTo>
                    <a:lnTo>
                      <a:pt x="86" y="24"/>
                    </a:lnTo>
                    <a:lnTo>
                      <a:pt x="85" y="23"/>
                    </a:lnTo>
                    <a:lnTo>
                      <a:pt x="73" y="21"/>
                    </a:lnTo>
                    <a:lnTo>
                      <a:pt x="69" y="20"/>
                    </a:lnTo>
                    <a:lnTo>
                      <a:pt x="7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F7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32" name="Group 74">
              <a:extLst>
                <a:ext uri="{FF2B5EF4-FFF2-40B4-BE49-F238E27FC236}">
                  <a16:creationId xmlns:a16="http://schemas.microsoft.com/office/drawing/2014/main" id="{557C3A15-8A8A-4A52-85FC-218479D3F5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7" y="305"/>
              <a:ext cx="186" cy="2"/>
              <a:chOff x="5997" y="305"/>
              <a:chExt cx="186" cy="2"/>
            </a:xfrm>
          </p:grpSpPr>
          <p:sp>
            <p:nvSpPr>
              <p:cNvPr id="84" name="Freeform 75">
                <a:extLst>
                  <a:ext uri="{FF2B5EF4-FFF2-40B4-BE49-F238E27FC236}">
                    <a16:creationId xmlns:a16="http://schemas.microsoft.com/office/drawing/2014/main" id="{12E116F0-BD45-4BDE-92A7-DE3E544EA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7" y="305"/>
                <a:ext cx="186" cy="2"/>
              </a:xfrm>
              <a:custGeom>
                <a:avLst/>
                <a:gdLst>
                  <a:gd name="T0" fmla="+- 0 5997 5997"/>
                  <a:gd name="T1" fmla="*/ T0 w 186"/>
                  <a:gd name="T2" fmla="+- 0 6183 5997"/>
                  <a:gd name="T3" fmla="*/ T2 w 186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86">
                    <a:moveTo>
                      <a:pt x="0" y="0"/>
                    </a:moveTo>
                    <a:lnTo>
                      <a:pt x="186" y="0"/>
                    </a:lnTo>
                  </a:path>
                </a:pathLst>
              </a:custGeom>
              <a:noFill/>
              <a:ln w="9779">
                <a:solidFill>
                  <a:srgbClr val="EDF7F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33" name="Group 76">
              <a:extLst>
                <a:ext uri="{FF2B5EF4-FFF2-40B4-BE49-F238E27FC236}">
                  <a16:creationId xmlns:a16="http://schemas.microsoft.com/office/drawing/2014/main" id="{B98FA3CF-5455-4480-A9C0-DBD9103F8B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7" y="825"/>
              <a:ext cx="130" cy="2"/>
              <a:chOff x="5967" y="825"/>
              <a:chExt cx="130" cy="2"/>
            </a:xfrm>
          </p:grpSpPr>
          <p:sp>
            <p:nvSpPr>
              <p:cNvPr id="83" name="Freeform 77">
                <a:extLst>
                  <a:ext uri="{FF2B5EF4-FFF2-40B4-BE49-F238E27FC236}">
                    <a16:creationId xmlns:a16="http://schemas.microsoft.com/office/drawing/2014/main" id="{449F1C12-E445-443E-9ED5-64CD5F0FF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7" y="825"/>
                <a:ext cx="130" cy="2"/>
              </a:xfrm>
              <a:custGeom>
                <a:avLst/>
                <a:gdLst>
                  <a:gd name="T0" fmla="+- 0 5967 5967"/>
                  <a:gd name="T1" fmla="*/ T0 w 130"/>
                  <a:gd name="T2" fmla="+- 0 6097 5967"/>
                  <a:gd name="T3" fmla="*/ T2 w 130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30">
                    <a:moveTo>
                      <a:pt x="0" y="0"/>
                    </a:moveTo>
                    <a:lnTo>
                      <a:pt x="130" y="0"/>
                    </a:lnTo>
                  </a:path>
                </a:pathLst>
              </a:custGeom>
              <a:noFill/>
              <a:ln w="7112">
                <a:solidFill>
                  <a:srgbClr val="EDF7F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34" name="Group 78">
              <a:extLst>
                <a:ext uri="{FF2B5EF4-FFF2-40B4-BE49-F238E27FC236}">
                  <a16:creationId xmlns:a16="http://schemas.microsoft.com/office/drawing/2014/main" id="{F44930CD-F9E3-46A0-B9E4-9C7CC85A64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00" y="879"/>
              <a:ext cx="65" cy="5"/>
              <a:chOff x="6000" y="879"/>
              <a:chExt cx="65" cy="5"/>
            </a:xfrm>
          </p:grpSpPr>
          <p:sp>
            <p:nvSpPr>
              <p:cNvPr id="82" name="Freeform 79">
                <a:extLst>
                  <a:ext uri="{FF2B5EF4-FFF2-40B4-BE49-F238E27FC236}">
                    <a16:creationId xmlns:a16="http://schemas.microsoft.com/office/drawing/2014/main" id="{9F10101D-210A-4679-AD30-C57D9E3EE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0" y="879"/>
                <a:ext cx="65" cy="5"/>
              </a:xfrm>
              <a:custGeom>
                <a:avLst/>
                <a:gdLst>
                  <a:gd name="T0" fmla="+- 0 6000 6000"/>
                  <a:gd name="T1" fmla="*/ T0 w 65"/>
                  <a:gd name="T2" fmla="+- 0 881 879"/>
                  <a:gd name="T3" fmla="*/ 881 h 5"/>
                  <a:gd name="T4" fmla="+- 0 6064 6000"/>
                  <a:gd name="T5" fmla="*/ T4 w 65"/>
                  <a:gd name="T6" fmla="+- 0 881 879"/>
                  <a:gd name="T7" fmla="*/ 881 h 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</a:cxnLst>
                <a:rect l="0" t="0" r="r" b="b"/>
                <a:pathLst>
                  <a:path w="65" h="5">
                    <a:moveTo>
                      <a:pt x="0" y="2"/>
                    </a:moveTo>
                    <a:lnTo>
                      <a:pt x="64" y="2"/>
                    </a:lnTo>
                  </a:path>
                </a:pathLst>
              </a:custGeom>
              <a:noFill/>
              <a:ln w="4180">
                <a:solidFill>
                  <a:srgbClr val="EDF7F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35" name="Group 80">
              <a:extLst>
                <a:ext uri="{FF2B5EF4-FFF2-40B4-BE49-F238E27FC236}">
                  <a16:creationId xmlns:a16="http://schemas.microsoft.com/office/drawing/2014/main" id="{E104DEDB-5B1A-4EC1-A382-77382688DD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14" y="879"/>
              <a:ext cx="65" cy="5"/>
              <a:chOff x="6314" y="879"/>
              <a:chExt cx="65" cy="5"/>
            </a:xfrm>
          </p:grpSpPr>
          <p:sp>
            <p:nvSpPr>
              <p:cNvPr id="81" name="Freeform 81">
                <a:extLst>
                  <a:ext uri="{FF2B5EF4-FFF2-40B4-BE49-F238E27FC236}">
                    <a16:creationId xmlns:a16="http://schemas.microsoft.com/office/drawing/2014/main" id="{FD0CC373-667F-4C2F-98F0-D2A1FE62E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4" y="879"/>
                <a:ext cx="65" cy="5"/>
              </a:xfrm>
              <a:custGeom>
                <a:avLst/>
                <a:gdLst>
                  <a:gd name="T0" fmla="+- 0 6314 6314"/>
                  <a:gd name="T1" fmla="*/ T0 w 65"/>
                  <a:gd name="T2" fmla="+- 0 881 879"/>
                  <a:gd name="T3" fmla="*/ 881 h 5"/>
                  <a:gd name="T4" fmla="+- 0 6379 6314"/>
                  <a:gd name="T5" fmla="*/ T4 w 65"/>
                  <a:gd name="T6" fmla="+- 0 881 879"/>
                  <a:gd name="T7" fmla="*/ 881 h 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</a:cxnLst>
                <a:rect l="0" t="0" r="r" b="b"/>
                <a:pathLst>
                  <a:path w="65" h="5">
                    <a:moveTo>
                      <a:pt x="0" y="2"/>
                    </a:moveTo>
                    <a:lnTo>
                      <a:pt x="65" y="2"/>
                    </a:lnTo>
                  </a:path>
                </a:pathLst>
              </a:custGeom>
              <a:noFill/>
              <a:ln w="4180">
                <a:solidFill>
                  <a:srgbClr val="EDF7F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36" name="Group 82">
              <a:extLst>
                <a:ext uri="{FF2B5EF4-FFF2-40B4-BE49-F238E27FC236}">
                  <a16:creationId xmlns:a16="http://schemas.microsoft.com/office/drawing/2014/main" id="{C6D16CCE-04E7-4D01-99AF-7CA28E435C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0" y="825"/>
              <a:ext cx="119" cy="2"/>
              <a:chOff x="5700" y="825"/>
              <a:chExt cx="119" cy="2"/>
            </a:xfrm>
          </p:grpSpPr>
          <p:sp>
            <p:nvSpPr>
              <p:cNvPr id="80" name="Freeform 83">
                <a:extLst>
                  <a:ext uri="{FF2B5EF4-FFF2-40B4-BE49-F238E27FC236}">
                    <a16:creationId xmlns:a16="http://schemas.microsoft.com/office/drawing/2014/main" id="{565A5D5F-EBEF-4369-B72C-CD033F4CC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825"/>
                <a:ext cx="119" cy="2"/>
              </a:xfrm>
              <a:custGeom>
                <a:avLst/>
                <a:gdLst>
                  <a:gd name="T0" fmla="+- 0 5700 5700"/>
                  <a:gd name="T1" fmla="*/ T0 w 119"/>
                  <a:gd name="T2" fmla="+- 0 5818 5700"/>
                  <a:gd name="T3" fmla="*/ T2 w 119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19">
                    <a:moveTo>
                      <a:pt x="0" y="0"/>
                    </a:moveTo>
                    <a:lnTo>
                      <a:pt x="118" y="0"/>
                    </a:lnTo>
                  </a:path>
                </a:pathLst>
              </a:custGeom>
              <a:noFill/>
              <a:ln w="7112">
                <a:solidFill>
                  <a:srgbClr val="EDF7F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37" name="Group 84">
              <a:extLst>
                <a:ext uri="{FF2B5EF4-FFF2-40B4-BE49-F238E27FC236}">
                  <a16:creationId xmlns:a16="http://schemas.microsoft.com/office/drawing/2014/main" id="{8023BFAE-38EC-4D7D-B378-DE7923A874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92" y="825"/>
              <a:ext cx="130" cy="2"/>
              <a:chOff x="6292" y="825"/>
              <a:chExt cx="130" cy="2"/>
            </a:xfrm>
          </p:grpSpPr>
          <p:sp>
            <p:nvSpPr>
              <p:cNvPr id="79" name="Freeform 85">
                <a:extLst>
                  <a:ext uri="{FF2B5EF4-FFF2-40B4-BE49-F238E27FC236}">
                    <a16:creationId xmlns:a16="http://schemas.microsoft.com/office/drawing/2014/main" id="{80A3F9B5-B62B-424E-9D46-0AA24FF7C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2" y="825"/>
                <a:ext cx="130" cy="2"/>
              </a:xfrm>
              <a:custGeom>
                <a:avLst/>
                <a:gdLst>
                  <a:gd name="T0" fmla="+- 0 6292 6292"/>
                  <a:gd name="T1" fmla="*/ T0 w 130"/>
                  <a:gd name="T2" fmla="+- 0 6421 6292"/>
                  <a:gd name="T3" fmla="*/ T2 w 130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30">
                    <a:moveTo>
                      <a:pt x="0" y="0"/>
                    </a:moveTo>
                    <a:lnTo>
                      <a:pt x="129" y="0"/>
                    </a:lnTo>
                  </a:path>
                </a:pathLst>
              </a:custGeom>
              <a:noFill/>
              <a:ln w="7112">
                <a:solidFill>
                  <a:srgbClr val="EDF7F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38" name="Group 86">
              <a:extLst>
                <a:ext uri="{FF2B5EF4-FFF2-40B4-BE49-F238E27FC236}">
                  <a16:creationId xmlns:a16="http://schemas.microsoft.com/office/drawing/2014/main" id="{BC645538-8150-435C-82A4-AFF818B2DD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35" y="858"/>
              <a:ext cx="118" cy="2"/>
              <a:chOff x="5835" y="858"/>
              <a:chExt cx="118" cy="2"/>
            </a:xfrm>
          </p:grpSpPr>
          <p:sp>
            <p:nvSpPr>
              <p:cNvPr id="78" name="Freeform 87">
                <a:extLst>
                  <a:ext uri="{FF2B5EF4-FFF2-40B4-BE49-F238E27FC236}">
                    <a16:creationId xmlns:a16="http://schemas.microsoft.com/office/drawing/2014/main" id="{98F45061-F70B-47FA-BB03-C80BCE05F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858"/>
                <a:ext cx="118" cy="2"/>
              </a:xfrm>
              <a:custGeom>
                <a:avLst/>
                <a:gdLst>
                  <a:gd name="T0" fmla="+- 0 5835 5835"/>
                  <a:gd name="T1" fmla="*/ T0 w 118"/>
                  <a:gd name="T2" fmla="+- 0 5953 5835"/>
                  <a:gd name="T3" fmla="*/ T2 w 118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18">
                    <a:moveTo>
                      <a:pt x="0" y="0"/>
                    </a:moveTo>
                    <a:lnTo>
                      <a:pt x="118" y="0"/>
                    </a:lnTo>
                  </a:path>
                </a:pathLst>
              </a:custGeom>
              <a:noFill/>
              <a:ln w="7112">
                <a:solidFill>
                  <a:srgbClr val="EDF7F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39" name="Group 88">
              <a:extLst>
                <a:ext uri="{FF2B5EF4-FFF2-40B4-BE49-F238E27FC236}">
                  <a16:creationId xmlns:a16="http://schemas.microsoft.com/office/drawing/2014/main" id="{AE05D3A5-2E92-488A-ADBF-73481700AC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36" y="850"/>
              <a:ext cx="119" cy="2"/>
              <a:chOff x="6136" y="850"/>
              <a:chExt cx="119" cy="2"/>
            </a:xfrm>
          </p:grpSpPr>
          <p:sp>
            <p:nvSpPr>
              <p:cNvPr id="77" name="Freeform 89">
                <a:extLst>
                  <a:ext uri="{FF2B5EF4-FFF2-40B4-BE49-F238E27FC236}">
                    <a16:creationId xmlns:a16="http://schemas.microsoft.com/office/drawing/2014/main" id="{94E146AE-20EB-426C-A731-BD885A7FF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6" y="850"/>
                <a:ext cx="119" cy="2"/>
              </a:xfrm>
              <a:custGeom>
                <a:avLst/>
                <a:gdLst>
                  <a:gd name="T0" fmla="+- 0 6136 6136"/>
                  <a:gd name="T1" fmla="*/ T0 w 119"/>
                  <a:gd name="T2" fmla="+- 0 6254 6136"/>
                  <a:gd name="T3" fmla="*/ T2 w 119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119">
                    <a:moveTo>
                      <a:pt x="0" y="0"/>
                    </a:moveTo>
                    <a:lnTo>
                      <a:pt x="118" y="0"/>
                    </a:lnTo>
                  </a:path>
                </a:pathLst>
              </a:custGeom>
              <a:noFill/>
              <a:ln w="7112">
                <a:solidFill>
                  <a:srgbClr val="EDF7F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40" name="Group 90">
              <a:extLst>
                <a:ext uri="{FF2B5EF4-FFF2-40B4-BE49-F238E27FC236}">
                  <a16:creationId xmlns:a16="http://schemas.microsoft.com/office/drawing/2014/main" id="{C4744A87-9FAC-4327-85F6-C5743EE1BE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8" y="-34"/>
              <a:ext cx="768" cy="545"/>
              <a:chOff x="5708" y="-34"/>
              <a:chExt cx="768" cy="545"/>
            </a:xfrm>
          </p:grpSpPr>
          <p:sp>
            <p:nvSpPr>
              <p:cNvPr id="75" name="Freeform 91">
                <a:extLst>
                  <a:ext uri="{FF2B5EF4-FFF2-40B4-BE49-F238E27FC236}">
                    <a16:creationId xmlns:a16="http://schemas.microsoft.com/office/drawing/2014/main" id="{F8DFD4E2-4872-482D-B7B0-7F6D8766E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" y="-34"/>
                <a:ext cx="768" cy="545"/>
              </a:xfrm>
              <a:custGeom>
                <a:avLst/>
                <a:gdLst>
                  <a:gd name="T0" fmla="+- 0 5708 5708"/>
                  <a:gd name="T1" fmla="*/ T0 w 768"/>
                  <a:gd name="T2" fmla="+- 0 -34 -34"/>
                  <a:gd name="T3" fmla="*/ -34 h 545"/>
                  <a:gd name="T4" fmla="+- 0 5770 5708"/>
                  <a:gd name="T5" fmla="*/ T4 w 768"/>
                  <a:gd name="T6" fmla="+- 0 282 -34"/>
                  <a:gd name="T7" fmla="*/ 282 h 545"/>
                  <a:gd name="T8" fmla="+- 0 5927 5708"/>
                  <a:gd name="T9" fmla="*/ T8 w 768"/>
                  <a:gd name="T10" fmla="+- 0 511 -34"/>
                  <a:gd name="T11" fmla="*/ 511 h 545"/>
                  <a:gd name="T12" fmla="+- 0 6260 5708"/>
                  <a:gd name="T13" fmla="*/ T12 w 768"/>
                  <a:gd name="T14" fmla="+- 0 511 -34"/>
                  <a:gd name="T15" fmla="*/ 511 h 545"/>
                  <a:gd name="T16" fmla="+- 0 6290 5708"/>
                  <a:gd name="T17" fmla="*/ T16 w 768"/>
                  <a:gd name="T18" fmla="+- 0 467 -34"/>
                  <a:gd name="T19" fmla="*/ 467 h 545"/>
                  <a:gd name="T20" fmla="+- 0 5953 5708"/>
                  <a:gd name="T21" fmla="*/ T20 w 768"/>
                  <a:gd name="T22" fmla="+- 0 467 -34"/>
                  <a:gd name="T23" fmla="*/ 467 h 545"/>
                  <a:gd name="T24" fmla="+- 0 5814 5708"/>
                  <a:gd name="T25" fmla="*/ T24 w 768"/>
                  <a:gd name="T26" fmla="+- 0 283 -34"/>
                  <a:gd name="T27" fmla="*/ 283 h 545"/>
                  <a:gd name="T28" fmla="+- 0 5814 5708"/>
                  <a:gd name="T29" fmla="*/ T28 w 768"/>
                  <a:gd name="T30" fmla="+- 0 88 -34"/>
                  <a:gd name="T31" fmla="*/ 88 h 545"/>
                  <a:gd name="T32" fmla="+- 0 5708 5708"/>
                  <a:gd name="T33" fmla="*/ T32 w 768"/>
                  <a:gd name="T34" fmla="+- 0 -34 -34"/>
                  <a:gd name="T35" fmla="*/ -34 h 54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768" h="545">
                    <a:moveTo>
                      <a:pt x="0" y="0"/>
                    </a:moveTo>
                    <a:lnTo>
                      <a:pt x="62" y="316"/>
                    </a:lnTo>
                    <a:lnTo>
                      <a:pt x="219" y="545"/>
                    </a:lnTo>
                    <a:lnTo>
                      <a:pt x="552" y="545"/>
                    </a:lnTo>
                    <a:lnTo>
                      <a:pt x="582" y="501"/>
                    </a:lnTo>
                    <a:lnTo>
                      <a:pt x="245" y="501"/>
                    </a:lnTo>
                    <a:lnTo>
                      <a:pt x="106" y="317"/>
                    </a:lnTo>
                    <a:lnTo>
                      <a:pt x="106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F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76" name="Freeform 92">
                <a:extLst>
                  <a:ext uri="{FF2B5EF4-FFF2-40B4-BE49-F238E27FC236}">
                    <a16:creationId xmlns:a16="http://schemas.microsoft.com/office/drawing/2014/main" id="{A9165502-407C-4A30-A863-D036E14DF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" y="-34"/>
                <a:ext cx="768" cy="545"/>
              </a:xfrm>
              <a:custGeom>
                <a:avLst/>
                <a:gdLst>
                  <a:gd name="T0" fmla="+- 0 6475 5708"/>
                  <a:gd name="T1" fmla="*/ T0 w 768"/>
                  <a:gd name="T2" fmla="+- 0 -34 -34"/>
                  <a:gd name="T3" fmla="*/ -34 h 545"/>
                  <a:gd name="T4" fmla="+- 0 6369 5708"/>
                  <a:gd name="T5" fmla="*/ T4 w 768"/>
                  <a:gd name="T6" fmla="+- 0 88 -34"/>
                  <a:gd name="T7" fmla="*/ 88 h 545"/>
                  <a:gd name="T8" fmla="+- 0 6369 5708"/>
                  <a:gd name="T9" fmla="*/ T8 w 768"/>
                  <a:gd name="T10" fmla="+- 0 283 -34"/>
                  <a:gd name="T11" fmla="*/ 283 h 545"/>
                  <a:gd name="T12" fmla="+- 0 6230 5708"/>
                  <a:gd name="T13" fmla="*/ T12 w 768"/>
                  <a:gd name="T14" fmla="+- 0 467 -34"/>
                  <a:gd name="T15" fmla="*/ 467 h 545"/>
                  <a:gd name="T16" fmla="+- 0 6290 5708"/>
                  <a:gd name="T17" fmla="*/ T16 w 768"/>
                  <a:gd name="T18" fmla="+- 0 467 -34"/>
                  <a:gd name="T19" fmla="*/ 467 h 545"/>
                  <a:gd name="T20" fmla="+- 0 6413 5708"/>
                  <a:gd name="T21" fmla="*/ T20 w 768"/>
                  <a:gd name="T22" fmla="+- 0 283 -34"/>
                  <a:gd name="T23" fmla="*/ 283 h 545"/>
                  <a:gd name="T24" fmla="+- 0 6475 5708"/>
                  <a:gd name="T25" fmla="*/ T24 w 768"/>
                  <a:gd name="T26" fmla="+- 0 -34 -34"/>
                  <a:gd name="T27" fmla="*/ -34 h 54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</a:cxnLst>
                <a:rect l="0" t="0" r="r" b="b"/>
                <a:pathLst>
                  <a:path w="768" h="545">
                    <a:moveTo>
                      <a:pt x="767" y="0"/>
                    </a:moveTo>
                    <a:lnTo>
                      <a:pt x="661" y="122"/>
                    </a:lnTo>
                    <a:lnTo>
                      <a:pt x="661" y="317"/>
                    </a:lnTo>
                    <a:lnTo>
                      <a:pt x="522" y="501"/>
                    </a:lnTo>
                    <a:lnTo>
                      <a:pt x="582" y="501"/>
                    </a:lnTo>
                    <a:lnTo>
                      <a:pt x="705" y="317"/>
                    </a:lnTo>
                    <a:lnTo>
                      <a:pt x="767" y="0"/>
                    </a:lnTo>
                    <a:close/>
                  </a:path>
                </a:pathLst>
              </a:custGeom>
              <a:solidFill>
                <a:srgbClr val="AF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41" name="Group 93">
              <a:extLst>
                <a:ext uri="{FF2B5EF4-FFF2-40B4-BE49-F238E27FC236}">
                  <a16:creationId xmlns:a16="http://schemas.microsoft.com/office/drawing/2014/main" id="{44A18E0D-8935-4433-BCCB-57336C5FDA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8" y="-34"/>
              <a:ext cx="106" cy="225"/>
              <a:chOff x="5708" y="-34"/>
              <a:chExt cx="106" cy="225"/>
            </a:xfrm>
          </p:grpSpPr>
          <p:sp>
            <p:nvSpPr>
              <p:cNvPr id="74" name="Freeform 94">
                <a:extLst>
                  <a:ext uri="{FF2B5EF4-FFF2-40B4-BE49-F238E27FC236}">
                    <a16:creationId xmlns:a16="http://schemas.microsoft.com/office/drawing/2014/main" id="{BC358FBF-A0CC-47DC-BF34-C11E85187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" y="-34"/>
                <a:ext cx="106" cy="225"/>
              </a:xfrm>
              <a:custGeom>
                <a:avLst/>
                <a:gdLst>
                  <a:gd name="T0" fmla="+- 0 5708 5708"/>
                  <a:gd name="T1" fmla="*/ T0 w 106"/>
                  <a:gd name="T2" fmla="+- 0 -34 -34"/>
                  <a:gd name="T3" fmla="*/ -34 h 225"/>
                  <a:gd name="T4" fmla="+- 0 5814 5708"/>
                  <a:gd name="T5" fmla="*/ T4 w 106"/>
                  <a:gd name="T6" fmla="+- 0 191 -34"/>
                  <a:gd name="T7" fmla="*/ 191 h 225"/>
                  <a:gd name="T8" fmla="+- 0 5814 5708"/>
                  <a:gd name="T9" fmla="*/ T8 w 106"/>
                  <a:gd name="T10" fmla="+- 0 88 -34"/>
                  <a:gd name="T11" fmla="*/ 88 h 225"/>
                  <a:gd name="T12" fmla="+- 0 5708 5708"/>
                  <a:gd name="T13" fmla="*/ T12 w 106"/>
                  <a:gd name="T14" fmla="+- 0 -34 -34"/>
                  <a:gd name="T15" fmla="*/ -34 h 22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06" h="225">
                    <a:moveTo>
                      <a:pt x="0" y="0"/>
                    </a:moveTo>
                    <a:lnTo>
                      <a:pt x="106" y="225"/>
                    </a:lnTo>
                    <a:lnTo>
                      <a:pt x="106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98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42" name="Group 95">
              <a:extLst>
                <a:ext uri="{FF2B5EF4-FFF2-40B4-BE49-F238E27FC236}">
                  <a16:creationId xmlns:a16="http://schemas.microsoft.com/office/drawing/2014/main" id="{6BBFE858-ECC0-4DA8-91EE-8E51C586E0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69" y="-34"/>
              <a:ext cx="106" cy="225"/>
              <a:chOff x="6369" y="-34"/>
              <a:chExt cx="106" cy="225"/>
            </a:xfrm>
          </p:grpSpPr>
          <p:sp>
            <p:nvSpPr>
              <p:cNvPr id="73" name="Freeform 96">
                <a:extLst>
                  <a:ext uri="{FF2B5EF4-FFF2-40B4-BE49-F238E27FC236}">
                    <a16:creationId xmlns:a16="http://schemas.microsoft.com/office/drawing/2014/main" id="{37457F8A-744A-4213-813B-3E70CF841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9" y="-34"/>
                <a:ext cx="106" cy="225"/>
              </a:xfrm>
              <a:custGeom>
                <a:avLst/>
                <a:gdLst>
                  <a:gd name="T0" fmla="+- 0 6475 6369"/>
                  <a:gd name="T1" fmla="*/ T0 w 106"/>
                  <a:gd name="T2" fmla="+- 0 -34 -34"/>
                  <a:gd name="T3" fmla="*/ -34 h 225"/>
                  <a:gd name="T4" fmla="+- 0 6369 6369"/>
                  <a:gd name="T5" fmla="*/ T4 w 106"/>
                  <a:gd name="T6" fmla="+- 0 88 -34"/>
                  <a:gd name="T7" fmla="*/ 88 h 225"/>
                  <a:gd name="T8" fmla="+- 0 6369 6369"/>
                  <a:gd name="T9" fmla="*/ T8 w 106"/>
                  <a:gd name="T10" fmla="+- 0 191 -34"/>
                  <a:gd name="T11" fmla="*/ 191 h 225"/>
                  <a:gd name="T12" fmla="+- 0 6475 6369"/>
                  <a:gd name="T13" fmla="*/ T12 w 106"/>
                  <a:gd name="T14" fmla="+- 0 -34 -34"/>
                  <a:gd name="T15" fmla="*/ -34 h 22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06" h="225">
                    <a:moveTo>
                      <a:pt x="106" y="0"/>
                    </a:moveTo>
                    <a:lnTo>
                      <a:pt x="0" y="122"/>
                    </a:lnTo>
                    <a:lnTo>
                      <a:pt x="0" y="225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9898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pic>
            <p:nvPicPr>
              <p:cNvPr id="1121" name="Picture 97">
                <a:extLst>
                  <a:ext uri="{FF2B5EF4-FFF2-40B4-BE49-F238E27FC236}">
                    <a16:creationId xmlns:a16="http://schemas.microsoft.com/office/drawing/2014/main" id="{19BCDBC0-FB55-41A8-8EC7-1DCA39BE4C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99" y="562"/>
                <a:ext cx="1186" cy="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3" name="Group 98">
              <a:extLst>
                <a:ext uri="{FF2B5EF4-FFF2-40B4-BE49-F238E27FC236}">
                  <a16:creationId xmlns:a16="http://schemas.microsoft.com/office/drawing/2014/main" id="{48004B5D-7FAB-47F1-AEB9-46E9A3D4D0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90" y="593"/>
              <a:ext cx="395" cy="2"/>
              <a:chOff x="6290" y="593"/>
              <a:chExt cx="395" cy="2"/>
            </a:xfrm>
          </p:grpSpPr>
          <p:sp>
            <p:nvSpPr>
              <p:cNvPr id="72" name="Freeform 99">
                <a:extLst>
                  <a:ext uri="{FF2B5EF4-FFF2-40B4-BE49-F238E27FC236}">
                    <a16:creationId xmlns:a16="http://schemas.microsoft.com/office/drawing/2014/main" id="{89A4EE41-A5F8-4B71-9C3A-2431C0105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0" y="593"/>
                <a:ext cx="395" cy="2"/>
              </a:xfrm>
              <a:custGeom>
                <a:avLst/>
                <a:gdLst>
                  <a:gd name="T0" fmla="+- 0 6290 6290"/>
                  <a:gd name="T1" fmla="*/ T0 w 395"/>
                  <a:gd name="T2" fmla="+- 0 6685 6290"/>
                  <a:gd name="T3" fmla="*/ T2 w 395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395">
                    <a:moveTo>
                      <a:pt x="0" y="0"/>
                    </a:moveTo>
                    <a:lnTo>
                      <a:pt x="395" y="0"/>
                    </a:lnTo>
                  </a:path>
                </a:pathLst>
              </a:custGeom>
              <a:noFill/>
              <a:ln w="14465">
                <a:solidFill>
                  <a:srgbClr val="4E4E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44" name="Group 100">
              <a:extLst>
                <a:ext uri="{FF2B5EF4-FFF2-40B4-BE49-F238E27FC236}">
                  <a16:creationId xmlns:a16="http://schemas.microsoft.com/office/drawing/2014/main" id="{46D6689C-F106-4253-B91F-B9422AACCE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99" y="593"/>
              <a:ext cx="395" cy="2"/>
              <a:chOff x="5499" y="593"/>
              <a:chExt cx="395" cy="2"/>
            </a:xfrm>
          </p:grpSpPr>
          <p:sp>
            <p:nvSpPr>
              <p:cNvPr id="71" name="Freeform 101">
                <a:extLst>
                  <a:ext uri="{FF2B5EF4-FFF2-40B4-BE49-F238E27FC236}">
                    <a16:creationId xmlns:a16="http://schemas.microsoft.com/office/drawing/2014/main" id="{EFE9549C-B0BE-41CA-B04C-996BC6611B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9" y="593"/>
                <a:ext cx="395" cy="2"/>
              </a:xfrm>
              <a:custGeom>
                <a:avLst/>
                <a:gdLst>
                  <a:gd name="T0" fmla="+- 0 5499 5499"/>
                  <a:gd name="T1" fmla="*/ T0 w 395"/>
                  <a:gd name="T2" fmla="+- 0 5894 5499"/>
                  <a:gd name="T3" fmla="*/ T2 w 395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395">
                    <a:moveTo>
                      <a:pt x="0" y="0"/>
                    </a:moveTo>
                    <a:lnTo>
                      <a:pt x="395" y="0"/>
                    </a:lnTo>
                  </a:path>
                </a:pathLst>
              </a:custGeom>
              <a:noFill/>
              <a:ln w="14465">
                <a:solidFill>
                  <a:srgbClr val="4E4E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45" name="Group 102">
              <a:extLst>
                <a:ext uri="{FF2B5EF4-FFF2-40B4-BE49-F238E27FC236}">
                  <a16:creationId xmlns:a16="http://schemas.microsoft.com/office/drawing/2014/main" id="{C90833E5-9E20-46E1-BF19-F6CD39E641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1" y="575"/>
              <a:ext cx="722" cy="2"/>
              <a:chOff x="5731" y="575"/>
              <a:chExt cx="722" cy="2"/>
            </a:xfrm>
          </p:grpSpPr>
          <p:sp>
            <p:nvSpPr>
              <p:cNvPr id="70" name="Freeform 103">
                <a:extLst>
                  <a:ext uri="{FF2B5EF4-FFF2-40B4-BE49-F238E27FC236}">
                    <a16:creationId xmlns:a16="http://schemas.microsoft.com/office/drawing/2014/main" id="{152DE1D4-4D93-4E42-885E-0E9BE2C6B6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1" y="575"/>
                <a:ext cx="722" cy="2"/>
              </a:xfrm>
              <a:custGeom>
                <a:avLst/>
                <a:gdLst>
                  <a:gd name="T0" fmla="+- 0 5731 5731"/>
                  <a:gd name="T1" fmla="*/ T0 w 722"/>
                  <a:gd name="T2" fmla="+- 0 6452 5731"/>
                  <a:gd name="T3" fmla="*/ T2 w 722"/>
                </a:gdLst>
                <a:ahLst/>
                <a:cxnLst>
                  <a:cxn ang="0">
                    <a:pos x="T1" y="0"/>
                  </a:cxn>
                  <a:cxn ang="0">
                    <a:pos x="T3" y="0"/>
                  </a:cxn>
                </a:cxnLst>
                <a:rect l="0" t="0" r="r" b="b"/>
                <a:pathLst>
                  <a:path w="722">
                    <a:moveTo>
                      <a:pt x="0" y="0"/>
                    </a:moveTo>
                    <a:lnTo>
                      <a:pt x="721" y="0"/>
                    </a:lnTo>
                  </a:path>
                </a:pathLst>
              </a:custGeom>
              <a:noFill/>
              <a:ln w="18415">
                <a:solidFill>
                  <a:srgbClr val="D9D9D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46" name="Group 104">
              <a:extLst>
                <a:ext uri="{FF2B5EF4-FFF2-40B4-BE49-F238E27FC236}">
                  <a16:creationId xmlns:a16="http://schemas.microsoft.com/office/drawing/2014/main" id="{BEF7A44E-29E0-4C65-AD3E-2D044CAD33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8" y="-387"/>
              <a:ext cx="1467" cy="1467"/>
              <a:chOff x="5358" y="-387"/>
              <a:chExt cx="1467" cy="1467"/>
            </a:xfrm>
          </p:grpSpPr>
          <p:sp>
            <p:nvSpPr>
              <p:cNvPr id="68" name="Freeform 105">
                <a:extLst>
                  <a:ext uri="{FF2B5EF4-FFF2-40B4-BE49-F238E27FC236}">
                    <a16:creationId xmlns:a16="http://schemas.microsoft.com/office/drawing/2014/main" id="{DCD6C515-5CEC-42AF-B4C0-DBCC6CD00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-387"/>
                <a:ext cx="1467" cy="1467"/>
              </a:xfrm>
              <a:custGeom>
                <a:avLst/>
                <a:gdLst>
                  <a:gd name="T0" fmla="+- 0 6825 5358"/>
                  <a:gd name="T1" fmla="*/ T0 w 1467"/>
                  <a:gd name="T2" fmla="+- 0 346 -387"/>
                  <a:gd name="T3" fmla="*/ 346 h 1467"/>
                  <a:gd name="T4" fmla="+- 0 6722 5358"/>
                  <a:gd name="T5" fmla="*/ T4 w 1467"/>
                  <a:gd name="T6" fmla="+- 0 346 -387"/>
                  <a:gd name="T7" fmla="*/ 346 h 1467"/>
                  <a:gd name="T8" fmla="+- 0 6720 5358"/>
                  <a:gd name="T9" fmla="*/ T8 w 1467"/>
                  <a:gd name="T10" fmla="+- 0 398 -387"/>
                  <a:gd name="T11" fmla="*/ 398 h 1467"/>
                  <a:gd name="T12" fmla="+- 0 6714 5358"/>
                  <a:gd name="T13" fmla="*/ T12 w 1467"/>
                  <a:gd name="T14" fmla="+- 0 449 -387"/>
                  <a:gd name="T15" fmla="*/ 449 h 1467"/>
                  <a:gd name="T16" fmla="+- 0 6690 5358"/>
                  <a:gd name="T17" fmla="*/ T16 w 1467"/>
                  <a:gd name="T18" fmla="+- 0 546 -387"/>
                  <a:gd name="T19" fmla="*/ 546 h 1467"/>
                  <a:gd name="T20" fmla="+- 0 6652 5358"/>
                  <a:gd name="T21" fmla="*/ T20 w 1467"/>
                  <a:gd name="T22" fmla="+- 0 636 -387"/>
                  <a:gd name="T23" fmla="*/ 636 h 1467"/>
                  <a:gd name="T24" fmla="+- 0 6601 5358"/>
                  <a:gd name="T25" fmla="*/ T24 w 1467"/>
                  <a:gd name="T26" fmla="+- 0 719 -387"/>
                  <a:gd name="T27" fmla="*/ 719 h 1467"/>
                  <a:gd name="T28" fmla="+- 0 6538 5358"/>
                  <a:gd name="T29" fmla="*/ T28 w 1467"/>
                  <a:gd name="T30" fmla="+- 0 793 -387"/>
                  <a:gd name="T31" fmla="*/ 793 h 1467"/>
                  <a:gd name="T32" fmla="+- 0 6464 5358"/>
                  <a:gd name="T33" fmla="*/ T32 w 1467"/>
                  <a:gd name="T34" fmla="+- 0 856 -387"/>
                  <a:gd name="T35" fmla="*/ 856 h 1467"/>
                  <a:gd name="T36" fmla="+- 0 6381 5358"/>
                  <a:gd name="T37" fmla="*/ T36 w 1467"/>
                  <a:gd name="T38" fmla="+- 0 907 -387"/>
                  <a:gd name="T39" fmla="*/ 907 h 1467"/>
                  <a:gd name="T40" fmla="+- 0 6291 5358"/>
                  <a:gd name="T41" fmla="*/ T40 w 1467"/>
                  <a:gd name="T42" fmla="+- 0 945 -387"/>
                  <a:gd name="T43" fmla="*/ 945 h 1467"/>
                  <a:gd name="T44" fmla="+- 0 6194 5358"/>
                  <a:gd name="T45" fmla="*/ T44 w 1467"/>
                  <a:gd name="T46" fmla="+- 0 969 -387"/>
                  <a:gd name="T47" fmla="*/ 969 h 1467"/>
                  <a:gd name="T48" fmla="+- 0 6091 5358"/>
                  <a:gd name="T49" fmla="*/ T48 w 1467"/>
                  <a:gd name="T50" fmla="+- 0 978 -387"/>
                  <a:gd name="T51" fmla="*/ 978 h 1467"/>
                  <a:gd name="T52" fmla="+- 0 6091 5358"/>
                  <a:gd name="T53" fmla="*/ T52 w 1467"/>
                  <a:gd name="T54" fmla="+- 0 1080 -387"/>
                  <a:gd name="T55" fmla="*/ 1080 h 1467"/>
                  <a:gd name="T56" fmla="+- 0 6151 5358"/>
                  <a:gd name="T57" fmla="*/ T56 w 1467"/>
                  <a:gd name="T58" fmla="+- 0 1077 -387"/>
                  <a:gd name="T59" fmla="*/ 1077 h 1467"/>
                  <a:gd name="T60" fmla="+- 0 6268 5358"/>
                  <a:gd name="T61" fmla="*/ T60 w 1467"/>
                  <a:gd name="T62" fmla="+- 0 1059 -387"/>
                  <a:gd name="T63" fmla="*/ 1059 h 1467"/>
                  <a:gd name="T64" fmla="+- 0 6377 5358"/>
                  <a:gd name="T65" fmla="*/ T64 w 1467"/>
                  <a:gd name="T66" fmla="+- 0 1022 -387"/>
                  <a:gd name="T67" fmla="*/ 1022 h 1467"/>
                  <a:gd name="T68" fmla="+- 0 6478 5358"/>
                  <a:gd name="T69" fmla="*/ T68 w 1467"/>
                  <a:gd name="T70" fmla="+- 0 970 -387"/>
                  <a:gd name="T71" fmla="*/ 970 h 1467"/>
                  <a:gd name="T72" fmla="+- 0 6569 5358"/>
                  <a:gd name="T73" fmla="*/ T72 w 1467"/>
                  <a:gd name="T74" fmla="+- 0 903 -387"/>
                  <a:gd name="T75" fmla="*/ 903 h 1467"/>
                  <a:gd name="T76" fmla="+- 0 6648 5358"/>
                  <a:gd name="T77" fmla="*/ T76 w 1467"/>
                  <a:gd name="T78" fmla="+- 0 824 -387"/>
                  <a:gd name="T79" fmla="*/ 824 h 1467"/>
                  <a:gd name="T80" fmla="+- 0 6715 5358"/>
                  <a:gd name="T81" fmla="*/ T80 w 1467"/>
                  <a:gd name="T82" fmla="+- 0 733 -387"/>
                  <a:gd name="T83" fmla="*/ 733 h 1467"/>
                  <a:gd name="T84" fmla="+- 0 6767 5358"/>
                  <a:gd name="T85" fmla="*/ T84 w 1467"/>
                  <a:gd name="T86" fmla="+- 0 632 -387"/>
                  <a:gd name="T87" fmla="*/ 632 h 1467"/>
                  <a:gd name="T88" fmla="+- 0 6803 5358"/>
                  <a:gd name="T89" fmla="*/ T88 w 1467"/>
                  <a:gd name="T90" fmla="+- 0 523 -387"/>
                  <a:gd name="T91" fmla="*/ 523 h 1467"/>
                  <a:gd name="T92" fmla="+- 0 6822 5358"/>
                  <a:gd name="T93" fmla="*/ T92 w 1467"/>
                  <a:gd name="T94" fmla="+- 0 407 -387"/>
                  <a:gd name="T95" fmla="*/ 407 h 1467"/>
                  <a:gd name="T96" fmla="+- 0 6825 5358"/>
                  <a:gd name="T97" fmla="*/ T96 w 1467"/>
                  <a:gd name="T98" fmla="+- 0 346 -387"/>
                  <a:gd name="T99" fmla="*/ 346 h 146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</a:cxnLst>
                <a:rect l="0" t="0" r="r" b="b"/>
                <a:pathLst>
                  <a:path w="1467" h="1467">
                    <a:moveTo>
                      <a:pt x="1467" y="733"/>
                    </a:moveTo>
                    <a:lnTo>
                      <a:pt x="1364" y="733"/>
                    </a:lnTo>
                    <a:lnTo>
                      <a:pt x="1362" y="785"/>
                    </a:lnTo>
                    <a:lnTo>
                      <a:pt x="1356" y="836"/>
                    </a:lnTo>
                    <a:lnTo>
                      <a:pt x="1332" y="933"/>
                    </a:lnTo>
                    <a:lnTo>
                      <a:pt x="1294" y="1023"/>
                    </a:lnTo>
                    <a:lnTo>
                      <a:pt x="1243" y="1106"/>
                    </a:lnTo>
                    <a:lnTo>
                      <a:pt x="1180" y="1180"/>
                    </a:lnTo>
                    <a:lnTo>
                      <a:pt x="1106" y="1243"/>
                    </a:lnTo>
                    <a:lnTo>
                      <a:pt x="1023" y="1294"/>
                    </a:lnTo>
                    <a:lnTo>
                      <a:pt x="933" y="1332"/>
                    </a:lnTo>
                    <a:lnTo>
                      <a:pt x="836" y="1356"/>
                    </a:lnTo>
                    <a:lnTo>
                      <a:pt x="733" y="1365"/>
                    </a:lnTo>
                    <a:lnTo>
                      <a:pt x="733" y="1467"/>
                    </a:lnTo>
                    <a:lnTo>
                      <a:pt x="793" y="1464"/>
                    </a:lnTo>
                    <a:lnTo>
                      <a:pt x="910" y="1446"/>
                    </a:lnTo>
                    <a:lnTo>
                      <a:pt x="1019" y="1409"/>
                    </a:lnTo>
                    <a:lnTo>
                      <a:pt x="1120" y="1357"/>
                    </a:lnTo>
                    <a:lnTo>
                      <a:pt x="1211" y="1290"/>
                    </a:lnTo>
                    <a:lnTo>
                      <a:pt x="1290" y="1211"/>
                    </a:lnTo>
                    <a:lnTo>
                      <a:pt x="1357" y="1120"/>
                    </a:lnTo>
                    <a:lnTo>
                      <a:pt x="1409" y="1019"/>
                    </a:lnTo>
                    <a:lnTo>
                      <a:pt x="1445" y="910"/>
                    </a:lnTo>
                    <a:lnTo>
                      <a:pt x="1464" y="794"/>
                    </a:lnTo>
                    <a:lnTo>
                      <a:pt x="1467" y="733"/>
                    </a:lnTo>
                    <a:close/>
                  </a:path>
                </a:pathLst>
              </a:custGeom>
              <a:solidFill>
                <a:srgbClr val="006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69" name="Freeform 106">
                <a:extLst>
                  <a:ext uri="{FF2B5EF4-FFF2-40B4-BE49-F238E27FC236}">
                    <a16:creationId xmlns:a16="http://schemas.microsoft.com/office/drawing/2014/main" id="{9A539EB1-3EC0-4D84-B753-1E21FAD59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-387"/>
                <a:ext cx="1467" cy="1467"/>
              </a:xfrm>
              <a:custGeom>
                <a:avLst/>
                <a:gdLst>
                  <a:gd name="T0" fmla="+- 0 6091 5358"/>
                  <a:gd name="T1" fmla="*/ T0 w 1467"/>
                  <a:gd name="T2" fmla="+- 0 -387 -387"/>
                  <a:gd name="T3" fmla="*/ -387 h 1467"/>
                  <a:gd name="T4" fmla="+- 0 6031 5358"/>
                  <a:gd name="T5" fmla="*/ T4 w 1467"/>
                  <a:gd name="T6" fmla="+- 0 -385 -387"/>
                  <a:gd name="T7" fmla="*/ -385 h 1467"/>
                  <a:gd name="T8" fmla="+- 0 5915 5358"/>
                  <a:gd name="T9" fmla="*/ T8 w 1467"/>
                  <a:gd name="T10" fmla="+- 0 -366 -387"/>
                  <a:gd name="T11" fmla="*/ -366 h 1467"/>
                  <a:gd name="T12" fmla="+- 0 5806 5358"/>
                  <a:gd name="T13" fmla="*/ T12 w 1467"/>
                  <a:gd name="T14" fmla="+- 0 -329 -387"/>
                  <a:gd name="T15" fmla="*/ -329 h 1467"/>
                  <a:gd name="T16" fmla="+- 0 5705 5358"/>
                  <a:gd name="T17" fmla="*/ T16 w 1467"/>
                  <a:gd name="T18" fmla="+- 0 -277 -387"/>
                  <a:gd name="T19" fmla="*/ -277 h 1467"/>
                  <a:gd name="T20" fmla="+- 0 5614 5358"/>
                  <a:gd name="T21" fmla="*/ T20 w 1467"/>
                  <a:gd name="T22" fmla="+- 0 -210 -387"/>
                  <a:gd name="T23" fmla="*/ -210 h 1467"/>
                  <a:gd name="T24" fmla="+- 0 5534 5358"/>
                  <a:gd name="T25" fmla="*/ T24 w 1467"/>
                  <a:gd name="T26" fmla="+- 0 -131 -387"/>
                  <a:gd name="T27" fmla="*/ -131 h 1467"/>
                  <a:gd name="T28" fmla="+- 0 5468 5358"/>
                  <a:gd name="T29" fmla="*/ T28 w 1467"/>
                  <a:gd name="T30" fmla="+- 0 -40 -387"/>
                  <a:gd name="T31" fmla="*/ -40 h 1467"/>
                  <a:gd name="T32" fmla="+- 0 5416 5358"/>
                  <a:gd name="T33" fmla="*/ T32 w 1467"/>
                  <a:gd name="T34" fmla="+- 0 61 -387"/>
                  <a:gd name="T35" fmla="*/ 61 h 1467"/>
                  <a:gd name="T36" fmla="+- 0 5379 5358"/>
                  <a:gd name="T37" fmla="*/ T36 w 1467"/>
                  <a:gd name="T38" fmla="+- 0 170 -387"/>
                  <a:gd name="T39" fmla="*/ 170 h 1467"/>
                  <a:gd name="T40" fmla="+- 0 5360 5358"/>
                  <a:gd name="T41" fmla="*/ T40 w 1467"/>
                  <a:gd name="T42" fmla="+- 0 286 -387"/>
                  <a:gd name="T43" fmla="*/ 286 h 1467"/>
                  <a:gd name="T44" fmla="+- 0 5358 5358"/>
                  <a:gd name="T45" fmla="*/ T44 w 1467"/>
                  <a:gd name="T46" fmla="+- 0 346 -387"/>
                  <a:gd name="T47" fmla="*/ 346 h 1467"/>
                  <a:gd name="T48" fmla="+- 0 5460 5358"/>
                  <a:gd name="T49" fmla="*/ T48 w 1467"/>
                  <a:gd name="T50" fmla="+- 0 346 -387"/>
                  <a:gd name="T51" fmla="*/ 346 h 1467"/>
                  <a:gd name="T52" fmla="+- 0 5462 5358"/>
                  <a:gd name="T53" fmla="*/ T52 w 1467"/>
                  <a:gd name="T54" fmla="+- 0 295 -387"/>
                  <a:gd name="T55" fmla="*/ 295 h 1467"/>
                  <a:gd name="T56" fmla="+- 0 5468 5358"/>
                  <a:gd name="T57" fmla="*/ T56 w 1467"/>
                  <a:gd name="T58" fmla="+- 0 244 -387"/>
                  <a:gd name="T59" fmla="*/ 244 h 1467"/>
                  <a:gd name="T60" fmla="+- 0 5492 5358"/>
                  <a:gd name="T61" fmla="*/ T60 w 1467"/>
                  <a:gd name="T62" fmla="+- 0 147 -387"/>
                  <a:gd name="T63" fmla="*/ 147 h 1467"/>
                  <a:gd name="T64" fmla="+- 0 5531 5358"/>
                  <a:gd name="T65" fmla="*/ T64 w 1467"/>
                  <a:gd name="T66" fmla="+- 0 56 -387"/>
                  <a:gd name="T67" fmla="*/ 56 h 1467"/>
                  <a:gd name="T68" fmla="+- 0 5582 5358"/>
                  <a:gd name="T69" fmla="*/ T68 w 1467"/>
                  <a:gd name="T70" fmla="+- 0 -26 -387"/>
                  <a:gd name="T71" fmla="*/ -26 h 1467"/>
                  <a:gd name="T72" fmla="+- 0 5645 5358"/>
                  <a:gd name="T73" fmla="*/ T72 w 1467"/>
                  <a:gd name="T74" fmla="+- 0 -100 -387"/>
                  <a:gd name="T75" fmla="*/ -100 h 1467"/>
                  <a:gd name="T76" fmla="+- 0 5719 5358"/>
                  <a:gd name="T77" fmla="*/ T76 w 1467"/>
                  <a:gd name="T78" fmla="+- 0 -163 -387"/>
                  <a:gd name="T79" fmla="*/ -163 h 1467"/>
                  <a:gd name="T80" fmla="+- 0 5801 5358"/>
                  <a:gd name="T81" fmla="*/ T80 w 1467"/>
                  <a:gd name="T82" fmla="+- 0 -214 -387"/>
                  <a:gd name="T83" fmla="*/ -214 h 1467"/>
                  <a:gd name="T84" fmla="+- 0 5892 5358"/>
                  <a:gd name="T85" fmla="*/ T84 w 1467"/>
                  <a:gd name="T86" fmla="+- 0 -253 -387"/>
                  <a:gd name="T87" fmla="*/ -253 h 1467"/>
                  <a:gd name="T88" fmla="+- 0 5989 5358"/>
                  <a:gd name="T89" fmla="*/ T88 w 1467"/>
                  <a:gd name="T90" fmla="+- 0 -276 -387"/>
                  <a:gd name="T91" fmla="*/ -276 h 1467"/>
                  <a:gd name="T92" fmla="+- 0 6091 5358"/>
                  <a:gd name="T93" fmla="*/ T92 w 1467"/>
                  <a:gd name="T94" fmla="+- 0 -285 -387"/>
                  <a:gd name="T95" fmla="*/ -285 h 1467"/>
                  <a:gd name="T96" fmla="+- 0 6091 5358"/>
                  <a:gd name="T97" fmla="*/ T96 w 1467"/>
                  <a:gd name="T98" fmla="+- 0 -387 -387"/>
                  <a:gd name="T99" fmla="*/ -387 h 146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</a:cxnLst>
                <a:rect l="0" t="0" r="r" b="b"/>
                <a:pathLst>
                  <a:path w="1467" h="1467">
                    <a:moveTo>
                      <a:pt x="733" y="0"/>
                    </a:moveTo>
                    <a:lnTo>
                      <a:pt x="673" y="2"/>
                    </a:lnTo>
                    <a:lnTo>
                      <a:pt x="557" y="21"/>
                    </a:lnTo>
                    <a:lnTo>
                      <a:pt x="448" y="58"/>
                    </a:lnTo>
                    <a:lnTo>
                      <a:pt x="347" y="110"/>
                    </a:lnTo>
                    <a:lnTo>
                      <a:pt x="256" y="177"/>
                    </a:lnTo>
                    <a:lnTo>
                      <a:pt x="176" y="256"/>
                    </a:lnTo>
                    <a:lnTo>
                      <a:pt x="110" y="347"/>
                    </a:lnTo>
                    <a:lnTo>
                      <a:pt x="58" y="448"/>
                    </a:lnTo>
                    <a:lnTo>
                      <a:pt x="21" y="557"/>
                    </a:lnTo>
                    <a:lnTo>
                      <a:pt x="2" y="673"/>
                    </a:lnTo>
                    <a:lnTo>
                      <a:pt x="0" y="733"/>
                    </a:lnTo>
                    <a:lnTo>
                      <a:pt x="102" y="733"/>
                    </a:lnTo>
                    <a:lnTo>
                      <a:pt x="104" y="682"/>
                    </a:lnTo>
                    <a:lnTo>
                      <a:pt x="110" y="631"/>
                    </a:lnTo>
                    <a:lnTo>
                      <a:pt x="134" y="534"/>
                    </a:lnTo>
                    <a:lnTo>
                      <a:pt x="173" y="443"/>
                    </a:lnTo>
                    <a:lnTo>
                      <a:pt x="224" y="361"/>
                    </a:lnTo>
                    <a:lnTo>
                      <a:pt x="287" y="287"/>
                    </a:lnTo>
                    <a:lnTo>
                      <a:pt x="361" y="224"/>
                    </a:lnTo>
                    <a:lnTo>
                      <a:pt x="443" y="173"/>
                    </a:lnTo>
                    <a:lnTo>
                      <a:pt x="534" y="134"/>
                    </a:lnTo>
                    <a:lnTo>
                      <a:pt x="631" y="111"/>
                    </a:lnTo>
                    <a:lnTo>
                      <a:pt x="733" y="102"/>
                    </a:lnTo>
                    <a:lnTo>
                      <a:pt x="733" y="0"/>
                    </a:lnTo>
                    <a:close/>
                  </a:path>
                </a:pathLst>
              </a:custGeom>
              <a:solidFill>
                <a:srgbClr val="006D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47" name="Group 107">
              <a:extLst>
                <a:ext uri="{FF2B5EF4-FFF2-40B4-BE49-F238E27FC236}">
                  <a16:creationId xmlns:a16="http://schemas.microsoft.com/office/drawing/2014/main" id="{176ACC53-7E9F-4D17-A437-2F064ADD3F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8" y="-387"/>
              <a:ext cx="1467" cy="1467"/>
              <a:chOff x="5358" y="-387"/>
              <a:chExt cx="1467" cy="1467"/>
            </a:xfrm>
          </p:grpSpPr>
          <p:sp>
            <p:nvSpPr>
              <p:cNvPr id="66" name="Freeform 108">
                <a:extLst>
                  <a:ext uri="{FF2B5EF4-FFF2-40B4-BE49-F238E27FC236}">
                    <a16:creationId xmlns:a16="http://schemas.microsoft.com/office/drawing/2014/main" id="{8882DFE3-D03E-49E8-9A60-8368D4D1A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-387"/>
                <a:ext cx="1467" cy="1467"/>
              </a:xfrm>
              <a:custGeom>
                <a:avLst/>
                <a:gdLst>
                  <a:gd name="T0" fmla="+- 0 5460 5358"/>
                  <a:gd name="T1" fmla="*/ T0 w 1467"/>
                  <a:gd name="T2" fmla="+- 0 346 -387"/>
                  <a:gd name="T3" fmla="*/ 346 h 1467"/>
                  <a:gd name="T4" fmla="+- 0 5358 5358"/>
                  <a:gd name="T5" fmla="*/ T4 w 1467"/>
                  <a:gd name="T6" fmla="+- 0 346 -387"/>
                  <a:gd name="T7" fmla="*/ 346 h 1467"/>
                  <a:gd name="T8" fmla="+- 0 5360 5358"/>
                  <a:gd name="T9" fmla="*/ T8 w 1467"/>
                  <a:gd name="T10" fmla="+- 0 407 -387"/>
                  <a:gd name="T11" fmla="*/ 407 h 1467"/>
                  <a:gd name="T12" fmla="+- 0 5379 5358"/>
                  <a:gd name="T13" fmla="*/ T12 w 1467"/>
                  <a:gd name="T14" fmla="+- 0 523 -387"/>
                  <a:gd name="T15" fmla="*/ 523 h 1467"/>
                  <a:gd name="T16" fmla="+- 0 5416 5358"/>
                  <a:gd name="T17" fmla="*/ T16 w 1467"/>
                  <a:gd name="T18" fmla="+- 0 632 -387"/>
                  <a:gd name="T19" fmla="*/ 632 h 1467"/>
                  <a:gd name="T20" fmla="+- 0 5468 5358"/>
                  <a:gd name="T21" fmla="*/ T20 w 1467"/>
                  <a:gd name="T22" fmla="+- 0 733 -387"/>
                  <a:gd name="T23" fmla="*/ 733 h 1467"/>
                  <a:gd name="T24" fmla="+- 0 5534 5358"/>
                  <a:gd name="T25" fmla="*/ T24 w 1467"/>
                  <a:gd name="T26" fmla="+- 0 824 -387"/>
                  <a:gd name="T27" fmla="*/ 824 h 1467"/>
                  <a:gd name="T28" fmla="+- 0 5614 5358"/>
                  <a:gd name="T29" fmla="*/ T28 w 1467"/>
                  <a:gd name="T30" fmla="+- 0 903 -387"/>
                  <a:gd name="T31" fmla="*/ 903 h 1467"/>
                  <a:gd name="T32" fmla="+- 0 5705 5358"/>
                  <a:gd name="T33" fmla="*/ T32 w 1467"/>
                  <a:gd name="T34" fmla="+- 0 970 -387"/>
                  <a:gd name="T35" fmla="*/ 970 h 1467"/>
                  <a:gd name="T36" fmla="+- 0 5806 5358"/>
                  <a:gd name="T37" fmla="*/ T36 w 1467"/>
                  <a:gd name="T38" fmla="+- 0 1022 -387"/>
                  <a:gd name="T39" fmla="*/ 1022 h 1467"/>
                  <a:gd name="T40" fmla="+- 0 5915 5358"/>
                  <a:gd name="T41" fmla="*/ T40 w 1467"/>
                  <a:gd name="T42" fmla="+- 0 1059 -387"/>
                  <a:gd name="T43" fmla="*/ 1059 h 1467"/>
                  <a:gd name="T44" fmla="+- 0 6031 5358"/>
                  <a:gd name="T45" fmla="*/ T44 w 1467"/>
                  <a:gd name="T46" fmla="+- 0 1077 -387"/>
                  <a:gd name="T47" fmla="*/ 1077 h 1467"/>
                  <a:gd name="T48" fmla="+- 0 6091 5358"/>
                  <a:gd name="T49" fmla="*/ T48 w 1467"/>
                  <a:gd name="T50" fmla="+- 0 1080 -387"/>
                  <a:gd name="T51" fmla="*/ 1080 h 1467"/>
                  <a:gd name="T52" fmla="+- 0 6091 5358"/>
                  <a:gd name="T53" fmla="*/ T52 w 1467"/>
                  <a:gd name="T54" fmla="+- 0 978 -387"/>
                  <a:gd name="T55" fmla="*/ 978 h 1467"/>
                  <a:gd name="T56" fmla="+- 0 6040 5358"/>
                  <a:gd name="T57" fmla="*/ T56 w 1467"/>
                  <a:gd name="T58" fmla="+- 0 976 -387"/>
                  <a:gd name="T59" fmla="*/ 976 h 1467"/>
                  <a:gd name="T60" fmla="+- 0 5989 5358"/>
                  <a:gd name="T61" fmla="*/ T60 w 1467"/>
                  <a:gd name="T62" fmla="+- 0 969 -387"/>
                  <a:gd name="T63" fmla="*/ 969 h 1467"/>
                  <a:gd name="T64" fmla="+- 0 5892 5358"/>
                  <a:gd name="T65" fmla="*/ T64 w 1467"/>
                  <a:gd name="T66" fmla="+- 0 945 -387"/>
                  <a:gd name="T67" fmla="*/ 945 h 1467"/>
                  <a:gd name="T68" fmla="+- 0 5801 5358"/>
                  <a:gd name="T69" fmla="*/ T68 w 1467"/>
                  <a:gd name="T70" fmla="+- 0 907 -387"/>
                  <a:gd name="T71" fmla="*/ 907 h 1467"/>
                  <a:gd name="T72" fmla="+- 0 5719 5358"/>
                  <a:gd name="T73" fmla="*/ T72 w 1467"/>
                  <a:gd name="T74" fmla="+- 0 856 -387"/>
                  <a:gd name="T75" fmla="*/ 856 h 1467"/>
                  <a:gd name="T76" fmla="+- 0 5645 5358"/>
                  <a:gd name="T77" fmla="*/ T76 w 1467"/>
                  <a:gd name="T78" fmla="+- 0 793 -387"/>
                  <a:gd name="T79" fmla="*/ 793 h 1467"/>
                  <a:gd name="T80" fmla="+- 0 5582 5358"/>
                  <a:gd name="T81" fmla="*/ T80 w 1467"/>
                  <a:gd name="T82" fmla="+- 0 719 -387"/>
                  <a:gd name="T83" fmla="*/ 719 h 1467"/>
                  <a:gd name="T84" fmla="+- 0 5531 5358"/>
                  <a:gd name="T85" fmla="*/ T84 w 1467"/>
                  <a:gd name="T86" fmla="+- 0 636 -387"/>
                  <a:gd name="T87" fmla="*/ 636 h 1467"/>
                  <a:gd name="T88" fmla="+- 0 5492 5358"/>
                  <a:gd name="T89" fmla="*/ T88 w 1467"/>
                  <a:gd name="T90" fmla="+- 0 546 -387"/>
                  <a:gd name="T91" fmla="*/ 546 h 1467"/>
                  <a:gd name="T92" fmla="+- 0 5468 5358"/>
                  <a:gd name="T93" fmla="*/ T92 w 1467"/>
                  <a:gd name="T94" fmla="+- 0 449 -387"/>
                  <a:gd name="T95" fmla="*/ 449 h 1467"/>
                  <a:gd name="T96" fmla="+- 0 5462 5358"/>
                  <a:gd name="T97" fmla="*/ T96 w 1467"/>
                  <a:gd name="T98" fmla="+- 0 398 -387"/>
                  <a:gd name="T99" fmla="*/ 398 h 1467"/>
                  <a:gd name="T100" fmla="+- 0 5460 5358"/>
                  <a:gd name="T101" fmla="*/ T100 w 1467"/>
                  <a:gd name="T102" fmla="+- 0 346 -387"/>
                  <a:gd name="T103" fmla="*/ 346 h 146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</a:cxnLst>
                <a:rect l="0" t="0" r="r" b="b"/>
                <a:pathLst>
                  <a:path w="1467" h="1467">
                    <a:moveTo>
                      <a:pt x="102" y="733"/>
                    </a:moveTo>
                    <a:lnTo>
                      <a:pt x="0" y="733"/>
                    </a:lnTo>
                    <a:lnTo>
                      <a:pt x="2" y="794"/>
                    </a:lnTo>
                    <a:lnTo>
                      <a:pt x="21" y="910"/>
                    </a:lnTo>
                    <a:lnTo>
                      <a:pt x="58" y="1019"/>
                    </a:lnTo>
                    <a:lnTo>
                      <a:pt x="110" y="1120"/>
                    </a:lnTo>
                    <a:lnTo>
                      <a:pt x="176" y="1211"/>
                    </a:lnTo>
                    <a:lnTo>
                      <a:pt x="256" y="1290"/>
                    </a:lnTo>
                    <a:lnTo>
                      <a:pt x="347" y="1357"/>
                    </a:lnTo>
                    <a:lnTo>
                      <a:pt x="448" y="1409"/>
                    </a:lnTo>
                    <a:lnTo>
                      <a:pt x="557" y="1446"/>
                    </a:lnTo>
                    <a:lnTo>
                      <a:pt x="673" y="1464"/>
                    </a:lnTo>
                    <a:lnTo>
                      <a:pt x="733" y="1467"/>
                    </a:lnTo>
                    <a:lnTo>
                      <a:pt x="733" y="1365"/>
                    </a:lnTo>
                    <a:lnTo>
                      <a:pt x="682" y="1363"/>
                    </a:lnTo>
                    <a:lnTo>
                      <a:pt x="631" y="1356"/>
                    </a:lnTo>
                    <a:lnTo>
                      <a:pt x="534" y="1332"/>
                    </a:lnTo>
                    <a:lnTo>
                      <a:pt x="443" y="1294"/>
                    </a:lnTo>
                    <a:lnTo>
                      <a:pt x="361" y="1243"/>
                    </a:lnTo>
                    <a:lnTo>
                      <a:pt x="287" y="1180"/>
                    </a:lnTo>
                    <a:lnTo>
                      <a:pt x="224" y="1106"/>
                    </a:lnTo>
                    <a:lnTo>
                      <a:pt x="173" y="1023"/>
                    </a:lnTo>
                    <a:lnTo>
                      <a:pt x="134" y="933"/>
                    </a:lnTo>
                    <a:lnTo>
                      <a:pt x="110" y="836"/>
                    </a:lnTo>
                    <a:lnTo>
                      <a:pt x="104" y="785"/>
                    </a:lnTo>
                    <a:lnTo>
                      <a:pt x="102" y="733"/>
                    </a:lnTo>
                    <a:close/>
                  </a:path>
                </a:pathLst>
              </a:custGeom>
              <a:solidFill>
                <a:srgbClr val="00A7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67" name="Freeform 109">
                <a:extLst>
                  <a:ext uri="{FF2B5EF4-FFF2-40B4-BE49-F238E27FC236}">
                    <a16:creationId xmlns:a16="http://schemas.microsoft.com/office/drawing/2014/main" id="{30830121-8F7A-405E-AA3C-FC7A2AEA1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-387"/>
                <a:ext cx="1467" cy="1467"/>
              </a:xfrm>
              <a:custGeom>
                <a:avLst/>
                <a:gdLst>
                  <a:gd name="T0" fmla="+- 0 6091 5358"/>
                  <a:gd name="T1" fmla="*/ T0 w 1467"/>
                  <a:gd name="T2" fmla="+- 0 -387 -387"/>
                  <a:gd name="T3" fmla="*/ -387 h 1467"/>
                  <a:gd name="T4" fmla="+- 0 6091 5358"/>
                  <a:gd name="T5" fmla="*/ T4 w 1467"/>
                  <a:gd name="T6" fmla="+- 0 -285 -387"/>
                  <a:gd name="T7" fmla="*/ -285 h 1467"/>
                  <a:gd name="T8" fmla="+- 0 6143 5358"/>
                  <a:gd name="T9" fmla="*/ T8 w 1467"/>
                  <a:gd name="T10" fmla="+- 0 -283 -387"/>
                  <a:gd name="T11" fmla="*/ -283 h 1467"/>
                  <a:gd name="T12" fmla="+- 0 6194 5358"/>
                  <a:gd name="T13" fmla="*/ T12 w 1467"/>
                  <a:gd name="T14" fmla="+- 0 -276 -387"/>
                  <a:gd name="T15" fmla="*/ -276 h 1467"/>
                  <a:gd name="T16" fmla="+- 0 6291 5358"/>
                  <a:gd name="T17" fmla="*/ T16 w 1467"/>
                  <a:gd name="T18" fmla="+- 0 -253 -387"/>
                  <a:gd name="T19" fmla="*/ -253 h 1467"/>
                  <a:gd name="T20" fmla="+- 0 6381 5358"/>
                  <a:gd name="T21" fmla="*/ T20 w 1467"/>
                  <a:gd name="T22" fmla="+- 0 -214 -387"/>
                  <a:gd name="T23" fmla="*/ -214 h 1467"/>
                  <a:gd name="T24" fmla="+- 0 6464 5358"/>
                  <a:gd name="T25" fmla="*/ T24 w 1467"/>
                  <a:gd name="T26" fmla="+- 0 -163 -387"/>
                  <a:gd name="T27" fmla="*/ -163 h 1467"/>
                  <a:gd name="T28" fmla="+- 0 6538 5358"/>
                  <a:gd name="T29" fmla="*/ T28 w 1467"/>
                  <a:gd name="T30" fmla="+- 0 -100 -387"/>
                  <a:gd name="T31" fmla="*/ -100 h 1467"/>
                  <a:gd name="T32" fmla="+- 0 6601 5358"/>
                  <a:gd name="T33" fmla="*/ T32 w 1467"/>
                  <a:gd name="T34" fmla="+- 0 -26 -387"/>
                  <a:gd name="T35" fmla="*/ -26 h 1467"/>
                  <a:gd name="T36" fmla="+- 0 6652 5358"/>
                  <a:gd name="T37" fmla="*/ T36 w 1467"/>
                  <a:gd name="T38" fmla="+- 0 56 -387"/>
                  <a:gd name="T39" fmla="*/ 56 h 1467"/>
                  <a:gd name="T40" fmla="+- 0 6690 5358"/>
                  <a:gd name="T41" fmla="*/ T40 w 1467"/>
                  <a:gd name="T42" fmla="+- 0 147 -387"/>
                  <a:gd name="T43" fmla="*/ 147 h 1467"/>
                  <a:gd name="T44" fmla="+- 0 6714 5358"/>
                  <a:gd name="T45" fmla="*/ T44 w 1467"/>
                  <a:gd name="T46" fmla="+- 0 244 -387"/>
                  <a:gd name="T47" fmla="*/ 244 h 1467"/>
                  <a:gd name="T48" fmla="+- 0 6722 5358"/>
                  <a:gd name="T49" fmla="*/ T48 w 1467"/>
                  <a:gd name="T50" fmla="+- 0 346 -387"/>
                  <a:gd name="T51" fmla="*/ 346 h 1467"/>
                  <a:gd name="T52" fmla="+- 0 6825 5358"/>
                  <a:gd name="T53" fmla="*/ T52 w 1467"/>
                  <a:gd name="T54" fmla="+- 0 346 -387"/>
                  <a:gd name="T55" fmla="*/ 346 h 1467"/>
                  <a:gd name="T56" fmla="+- 0 6822 5358"/>
                  <a:gd name="T57" fmla="*/ T56 w 1467"/>
                  <a:gd name="T58" fmla="+- 0 286 -387"/>
                  <a:gd name="T59" fmla="*/ 286 h 1467"/>
                  <a:gd name="T60" fmla="+- 0 6803 5358"/>
                  <a:gd name="T61" fmla="*/ T60 w 1467"/>
                  <a:gd name="T62" fmla="+- 0 170 -387"/>
                  <a:gd name="T63" fmla="*/ 170 h 1467"/>
                  <a:gd name="T64" fmla="+- 0 6767 5358"/>
                  <a:gd name="T65" fmla="*/ T64 w 1467"/>
                  <a:gd name="T66" fmla="+- 0 61 -387"/>
                  <a:gd name="T67" fmla="*/ 61 h 1467"/>
                  <a:gd name="T68" fmla="+- 0 6715 5358"/>
                  <a:gd name="T69" fmla="*/ T68 w 1467"/>
                  <a:gd name="T70" fmla="+- 0 -40 -387"/>
                  <a:gd name="T71" fmla="*/ -40 h 1467"/>
                  <a:gd name="T72" fmla="+- 0 6648 5358"/>
                  <a:gd name="T73" fmla="*/ T72 w 1467"/>
                  <a:gd name="T74" fmla="+- 0 -131 -387"/>
                  <a:gd name="T75" fmla="*/ -131 h 1467"/>
                  <a:gd name="T76" fmla="+- 0 6569 5358"/>
                  <a:gd name="T77" fmla="*/ T76 w 1467"/>
                  <a:gd name="T78" fmla="+- 0 -210 -387"/>
                  <a:gd name="T79" fmla="*/ -210 h 1467"/>
                  <a:gd name="T80" fmla="+- 0 6478 5358"/>
                  <a:gd name="T81" fmla="*/ T80 w 1467"/>
                  <a:gd name="T82" fmla="+- 0 -277 -387"/>
                  <a:gd name="T83" fmla="*/ -277 h 1467"/>
                  <a:gd name="T84" fmla="+- 0 6377 5358"/>
                  <a:gd name="T85" fmla="*/ T84 w 1467"/>
                  <a:gd name="T86" fmla="+- 0 -329 -387"/>
                  <a:gd name="T87" fmla="*/ -329 h 1467"/>
                  <a:gd name="T88" fmla="+- 0 6268 5358"/>
                  <a:gd name="T89" fmla="*/ T88 w 1467"/>
                  <a:gd name="T90" fmla="+- 0 -366 -387"/>
                  <a:gd name="T91" fmla="*/ -366 h 1467"/>
                  <a:gd name="T92" fmla="+- 0 6151 5358"/>
                  <a:gd name="T93" fmla="*/ T92 w 1467"/>
                  <a:gd name="T94" fmla="+- 0 -385 -387"/>
                  <a:gd name="T95" fmla="*/ -385 h 1467"/>
                  <a:gd name="T96" fmla="+- 0 6091 5358"/>
                  <a:gd name="T97" fmla="*/ T96 w 1467"/>
                  <a:gd name="T98" fmla="+- 0 -387 -387"/>
                  <a:gd name="T99" fmla="*/ -387 h 146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</a:cxnLst>
                <a:rect l="0" t="0" r="r" b="b"/>
                <a:pathLst>
                  <a:path w="1467" h="1467">
                    <a:moveTo>
                      <a:pt x="733" y="0"/>
                    </a:moveTo>
                    <a:lnTo>
                      <a:pt x="733" y="102"/>
                    </a:lnTo>
                    <a:lnTo>
                      <a:pt x="785" y="104"/>
                    </a:lnTo>
                    <a:lnTo>
                      <a:pt x="836" y="111"/>
                    </a:lnTo>
                    <a:lnTo>
                      <a:pt x="933" y="134"/>
                    </a:lnTo>
                    <a:lnTo>
                      <a:pt x="1023" y="173"/>
                    </a:lnTo>
                    <a:lnTo>
                      <a:pt x="1106" y="224"/>
                    </a:lnTo>
                    <a:lnTo>
                      <a:pt x="1180" y="287"/>
                    </a:lnTo>
                    <a:lnTo>
                      <a:pt x="1243" y="361"/>
                    </a:lnTo>
                    <a:lnTo>
                      <a:pt x="1294" y="443"/>
                    </a:lnTo>
                    <a:lnTo>
                      <a:pt x="1332" y="534"/>
                    </a:lnTo>
                    <a:lnTo>
                      <a:pt x="1356" y="631"/>
                    </a:lnTo>
                    <a:lnTo>
                      <a:pt x="1364" y="733"/>
                    </a:lnTo>
                    <a:lnTo>
                      <a:pt x="1467" y="733"/>
                    </a:lnTo>
                    <a:lnTo>
                      <a:pt x="1464" y="673"/>
                    </a:lnTo>
                    <a:lnTo>
                      <a:pt x="1445" y="557"/>
                    </a:lnTo>
                    <a:lnTo>
                      <a:pt x="1409" y="448"/>
                    </a:lnTo>
                    <a:lnTo>
                      <a:pt x="1357" y="347"/>
                    </a:lnTo>
                    <a:lnTo>
                      <a:pt x="1290" y="256"/>
                    </a:lnTo>
                    <a:lnTo>
                      <a:pt x="1211" y="177"/>
                    </a:lnTo>
                    <a:lnTo>
                      <a:pt x="1120" y="110"/>
                    </a:lnTo>
                    <a:lnTo>
                      <a:pt x="1019" y="58"/>
                    </a:lnTo>
                    <a:lnTo>
                      <a:pt x="910" y="21"/>
                    </a:lnTo>
                    <a:lnTo>
                      <a:pt x="793" y="2"/>
                    </a:lnTo>
                    <a:lnTo>
                      <a:pt x="733" y="0"/>
                    </a:lnTo>
                    <a:close/>
                  </a:path>
                </a:pathLst>
              </a:custGeom>
              <a:solidFill>
                <a:srgbClr val="00A7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48" name="Group 110">
              <a:extLst>
                <a:ext uri="{FF2B5EF4-FFF2-40B4-BE49-F238E27FC236}">
                  <a16:creationId xmlns:a16="http://schemas.microsoft.com/office/drawing/2014/main" id="{8630625C-CE8F-4C62-B0FA-285BC1C0F3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5" y="816"/>
              <a:ext cx="822" cy="157"/>
              <a:chOff x="5685" y="816"/>
              <a:chExt cx="822" cy="157"/>
            </a:xfrm>
          </p:grpSpPr>
          <p:sp>
            <p:nvSpPr>
              <p:cNvPr id="65" name="Freeform 111">
                <a:extLst>
                  <a:ext uri="{FF2B5EF4-FFF2-40B4-BE49-F238E27FC236}">
                    <a16:creationId xmlns:a16="http://schemas.microsoft.com/office/drawing/2014/main" id="{1BB7F414-B859-40AF-AC18-E1AC5A4F88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5" y="816"/>
                <a:ext cx="822" cy="157"/>
              </a:xfrm>
              <a:custGeom>
                <a:avLst/>
                <a:gdLst>
                  <a:gd name="T0" fmla="+- 0 6506 5685"/>
                  <a:gd name="T1" fmla="*/ T0 w 822"/>
                  <a:gd name="T2" fmla="+- 0 816 816"/>
                  <a:gd name="T3" fmla="*/ 816 h 157"/>
                  <a:gd name="T4" fmla="+- 0 6454 5685"/>
                  <a:gd name="T5" fmla="*/ T4 w 822"/>
                  <a:gd name="T6" fmla="+- 0 858 816"/>
                  <a:gd name="T7" fmla="*/ 858 h 157"/>
                  <a:gd name="T8" fmla="+- 0 6398 5685"/>
                  <a:gd name="T9" fmla="*/ T8 w 822"/>
                  <a:gd name="T10" fmla="+- 0 893 816"/>
                  <a:gd name="T11" fmla="*/ 893 h 157"/>
                  <a:gd name="T12" fmla="+- 0 6338 5685"/>
                  <a:gd name="T13" fmla="*/ T12 w 822"/>
                  <a:gd name="T14" fmla="+- 0 922 816"/>
                  <a:gd name="T15" fmla="*/ 922 h 157"/>
                  <a:gd name="T16" fmla="+- 0 6275 5685"/>
                  <a:gd name="T17" fmla="*/ T16 w 822"/>
                  <a:gd name="T18" fmla="+- 0 944 816"/>
                  <a:gd name="T19" fmla="*/ 944 h 157"/>
                  <a:gd name="T20" fmla="+- 0 6209 5685"/>
                  <a:gd name="T21" fmla="*/ T20 w 822"/>
                  <a:gd name="T22" fmla="+- 0 960 816"/>
                  <a:gd name="T23" fmla="*/ 960 h 157"/>
                  <a:gd name="T24" fmla="+- 0 6139 5685"/>
                  <a:gd name="T25" fmla="*/ T24 w 822"/>
                  <a:gd name="T26" fmla="+- 0 969 816"/>
                  <a:gd name="T27" fmla="*/ 969 h 157"/>
                  <a:gd name="T28" fmla="+- 0 6091 5685"/>
                  <a:gd name="T29" fmla="*/ T28 w 822"/>
                  <a:gd name="T30" fmla="+- 0 973 816"/>
                  <a:gd name="T31" fmla="*/ 973 h 157"/>
                  <a:gd name="T32" fmla="+- 0 6070 5685"/>
                  <a:gd name="T33" fmla="*/ T32 w 822"/>
                  <a:gd name="T34" fmla="+- 0 972 816"/>
                  <a:gd name="T35" fmla="*/ 972 h 157"/>
                  <a:gd name="T36" fmla="+- 0 6007 5685"/>
                  <a:gd name="T37" fmla="*/ T36 w 822"/>
                  <a:gd name="T38" fmla="+- 0 967 816"/>
                  <a:gd name="T39" fmla="*/ 967 h 157"/>
                  <a:gd name="T40" fmla="+- 0 5944 5685"/>
                  <a:gd name="T41" fmla="*/ T40 w 822"/>
                  <a:gd name="T42" fmla="+- 0 956 816"/>
                  <a:gd name="T43" fmla="*/ 956 h 157"/>
                  <a:gd name="T44" fmla="+- 0 5883 5685"/>
                  <a:gd name="T45" fmla="*/ T44 w 822"/>
                  <a:gd name="T46" fmla="+- 0 938 816"/>
                  <a:gd name="T47" fmla="*/ 938 h 157"/>
                  <a:gd name="T48" fmla="+- 0 5822 5685"/>
                  <a:gd name="T49" fmla="*/ T48 w 822"/>
                  <a:gd name="T50" fmla="+- 0 913 816"/>
                  <a:gd name="T51" fmla="*/ 913 h 157"/>
                  <a:gd name="T52" fmla="+- 0 5763 5685"/>
                  <a:gd name="T53" fmla="*/ T52 w 822"/>
                  <a:gd name="T54" fmla="+- 0 880 816"/>
                  <a:gd name="T55" fmla="*/ 880 h 157"/>
                  <a:gd name="T56" fmla="+- 0 5704 5685"/>
                  <a:gd name="T57" fmla="*/ T56 w 822"/>
                  <a:gd name="T58" fmla="+- 0 839 816"/>
                  <a:gd name="T59" fmla="*/ 839 h 157"/>
                  <a:gd name="T60" fmla="+- 0 5685 5685"/>
                  <a:gd name="T61" fmla="*/ T60 w 822"/>
                  <a:gd name="T62" fmla="+- 0 824 816"/>
                  <a:gd name="T63" fmla="*/ 824 h 15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</a:cxnLst>
                <a:rect l="0" t="0" r="r" b="b"/>
                <a:pathLst>
                  <a:path w="822" h="157">
                    <a:moveTo>
                      <a:pt x="821" y="0"/>
                    </a:moveTo>
                    <a:lnTo>
                      <a:pt x="769" y="42"/>
                    </a:lnTo>
                    <a:lnTo>
                      <a:pt x="713" y="77"/>
                    </a:lnTo>
                    <a:lnTo>
                      <a:pt x="653" y="106"/>
                    </a:lnTo>
                    <a:lnTo>
                      <a:pt x="590" y="128"/>
                    </a:lnTo>
                    <a:lnTo>
                      <a:pt x="524" y="144"/>
                    </a:lnTo>
                    <a:lnTo>
                      <a:pt x="454" y="153"/>
                    </a:lnTo>
                    <a:lnTo>
                      <a:pt x="406" y="157"/>
                    </a:lnTo>
                    <a:lnTo>
                      <a:pt x="385" y="156"/>
                    </a:lnTo>
                    <a:lnTo>
                      <a:pt x="322" y="151"/>
                    </a:lnTo>
                    <a:lnTo>
                      <a:pt x="259" y="140"/>
                    </a:lnTo>
                    <a:lnTo>
                      <a:pt x="198" y="122"/>
                    </a:lnTo>
                    <a:lnTo>
                      <a:pt x="137" y="97"/>
                    </a:lnTo>
                    <a:lnTo>
                      <a:pt x="78" y="64"/>
                    </a:lnTo>
                    <a:lnTo>
                      <a:pt x="19" y="23"/>
                    </a:lnTo>
                    <a:lnTo>
                      <a:pt x="0" y="8"/>
                    </a:lnTo>
                  </a:path>
                </a:pathLst>
              </a:custGeom>
              <a:noFill/>
              <a:ln w="6222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49" name="Group 112">
              <a:extLst>
                <a:ext uri="{FF2B5EF4-FFF2-40B4-BE49-F238E27FC236}">
                  <a16:creationId xmlns:a16="http://schemas.microsoft.com/office/drawing/2014/main" id="{3B903633-4496-43D1-8E43-1C48EC462F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60" y="301"/>
              <a:ext cx="215" cy="262"/>
              <a:chOff x="6260" y="301"/>
              <a:chExt cx="215" cy="262"/>
            </a:xfrm>
          </p:grpSpPr>
          <p:sp>
            <p:nvSpPr>
              <p:cNvPr id="64" name="Freeform 113">
                <a:extLst>
                  <a:ext uri="{FF2B5EF4-FFF2-40B4-BE49-F238E27FC236}">
                    <a16:creationId xmlns:a16="http://schemas.microsoft.com/office/drawing/2014/main" id="{A4031FA1-F98C-44D0-BB78-1F12BB745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0" y="301"/>
                <a:ext cx="215" cy="262"/>
              </a:xfrm>
              <a:custGeom>
                <a:avLst/>
                <a:gdLst>
                  <a:gd name="T0" fmla="+- 0 6475 6260"/>
                  <a:gd name="T1" fmla="*/ T0 w 215"/>
                  <a:gd name="T2" fmla="+- 0 301 301"/>
                  <a:gd name="T3" fmla="*/ 301 h 262"/>
                  <a:gd name="T4" fmla="+- 0 6260 6260"/>
                  <a:gd name="T5" fmla="*/ T4 w 215"/>
                  <a:gd name="T6" fmla="+- 0 562 301"/>
                  <a:gd name="T7" fmla="*/ 562 h 262"/>
                  <a:gd name="T8" fmla="+- 0 6289 6260"/>
                  <a:gd name="T9" fmla="*/ T8 w 215"/>
                  <a:gd name="T10" fmla="+- 0 563 301"/>
                  <a:gd name="T11" fmla="*/ 563 h 262"/>
                  <a:gd name="T12" fmla="+- 0 6475 6260"/>
                  <a:gd name="T13" fmla="*/ T12 w 215"/>
                  <a:gd name="T14" fmla="+- 0 301 301"/>
                  <a:gd name="T15" fmla="*/ 301 h 26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" h="262">
                    <a:moveTo>
                      <a:pt x="215" y="0"/>
                    </a:moveTo>
                    <a:lnTo>
                      <a:pt x="0" y="261"/>
                    </a:lnTo>
                    <a:lnTo>
                      <a:pt x="29" y="262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rgbClr val="6767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50" name="Group 114">
              <a:extLst>
                <a:ext uri="{FF2B5EF4-FFF2-40B4-BE49-F238E27FC236}">
                  <a16:creationId xmlns:a16="http://schemas.microsoft.com/office/drawing/2014/main" id="{3A530389-BB87-438E-AEC3-6445E06E6F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8" y="301"/>
              <a:ext cx="215" cy="262"/>
              <a:chOff x="5708" y="301"/>
              <a:chExt cx="215" cy="262"/>
            </a:xfrm>
          </p:grpSpPr>
          <p:sp>
            <p:nvSpPr>
              <p:cNvPr id="63" name="Freeform 115">
                <a:extLst>
                  <a:ext uri="{FF2B5EF4-FFF2-40B4-BE49-F238E27FC236}">
                    <a16:creationId xmlns:a16="http://schemas.microsoft.com/office/drawing/2014/main" id="{0D016996-8D0B-461F-B49F-6DDDF9148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" y="301"/>
                <a:ext cx="215" cy="262"/>
              </a:xfrm>
              <a:custGeom>
                <a:avLst/>
                <a:gdLst>
                  <a:gd name="T0" fmla="+- 0 5708 5708"/>
                  <a:gd name="T1" fmla="*/ T0 w 215"/>
                  <a:gd name="T2" fmla="+- 0 301 301"/>
                  <a:gd name="T3" fmla="*/ 301 h 262"/>
                  <a:gd name="T4" fmla="+- 0 5894 5708"/>
                  <a:gd name="T5" fmla="*/ T4 w 215"/>
                  <a:gd name="T6" fmla="+- 0 563 301"/>
                  <a:gd name="T7" fmla="*/ 563 h 262"/>
                  <a:gd name="T8" fmla="+- 0 5923 5708"/>
                  <a:gd name="T9" fmla="*/ T8 w 215"/>
                  <a:gd name="T10" fmla="+- 0 562 301"/>
                  <a:gd name="T11" fmla="*/ 562 h 262"/>
                  <a:gd name="T12" fmla="+- 0 5708 5708"/>
                  <a:gd name="T13" fmla="*/ T12 w 215"/>
                  <a:gd name="T14" fmla="+- 0 301 301"/>
                  <a:gd name="T15" fmla="*/ 301 h 26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" h="262">
                    <a:moveTo>
                      <a:pt x="0" y="0"/>
                    </a:moveTo>
                    <a:lnTo>
                      <a:pt x="186" y="262"/>
                    </a:lnTo>
                    <a:lnTo>
                      <a:pt x="215" y="2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767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51" name="Group 116">
              <a:extLst>
                <a:ext uri="{FF2B5EF4-FFF2-40B4-BE49-F238E27FC236}">
                  <a16:creationId xmlns:a16="http://schemas.microsoft.com/office/drawing/2014/main" id="{7804C1C6-5E87-47A0-BB80-F43ADF6F0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8" y="375"/>
              <a:ext cx="733" cy="705"/>
              <a:chOff x="5358" y="375"/>
              <a:chExt cx="733" cy="705"/>
            </a:xfrm>
          </p:grpSpPr>
          <p:sp>
            <p:nvSpPr>
              <p:cNvPr id="61" name="Freeform 117">
                <a:extLst>
                  <a:ext uri="{FF2B5EF4-FFF2-40B4-BE49-F238E27FC236}">
                    <a16:creationId xmlns:a16="http://schemas.microsoft.com/office/drawing/2014/main" id="{4811B643-53FD-4003-9BF2-038B5B7C1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375"/>
                <a:ext cx="733" cy="705"/>
              </a:xfrm>
              <a:custGeom>
                <a:avLst/>
                <a:gdLst>
                  <a:gd name="T0" fmla="+- 0 5358 5358"/>
                  <a:gd name="T1" fmla="*/ T0 w 733"/>
                  <a:gd name="T2" fmla="+- 0 375 375"/>
                  <a:gd name="T3" fmla="*/ 375 h 705"/>
                  <a:gd name="T4" fmla="+- 0 5372 5358"/>
                  <a:gd name="T5" fmla="*/ T4 w 733"/>
                  <a:gd name="T6" fmla="+- 0 491 375"/>
                  <a:gd name="T7" fmla="*/ 491 h 705"/>
                  <a:gd name="T8" fmla="+- 0 5403 5358"/>
                  <a:gd name="T9" fmla="*/ T8 w 733"/>
                  <a:gd name="T10" fmla="+- 0 601 375"/>
                  <a:gd name="T11" fmla="*/ 601 h 705"/>
                  <a:gd name="T12" fmla="+- 0 5450 5358"/>
                  <a:gd name="T13" fmla="*/ T12 w 733"/>
                  <a:gd name="T14" fmla="+- 0 703 375"/>
                  <a:gd name="T15" fmla="*/ 703 h 705"/>
                  <a:gd name="T16" fmla="+- 0 5511 5358"/>
                  <a:gd name="T17" fmla="*/ T16 w 733"/>
                  <a:gd name="T18" fmla="+- 0 795 375"/>
                  <a:gd name="T19" fmla="*/ 795 h 705"/>
                  <a:gd name="T20" fmla="+- 0 5585 5358"/>
                  <a:gd name="T21" fmla="*/ T20 w 733"/>
                  <a:gd name="T22" fmla="+- 0 877 375"/>
                  <a:gd name="T23" fmla="*/ 877 h 705"/>
                  <a:gd name="T24" fmla="+- 0 5671 5358"/>
                  <a:gd name="T25" fmla="*/ T24 w 733"/>
                  <a:gd name="T26" fmla="+- 0 947 375"/>
                  <a:gd name="T27" fmla="*/ 947 h 705"/>
                  <a:gd name="T28" fmla="+- 0 5766 5358"/>
                  <a:gd name="T29" fmla="*/ T28 w 733"/>
                  <a:gd name="T30" fmla="+- 0 1004 375"/>
                  <a:gd name="T31" fmla="*/ 1004 h 705"/>
                  <a:gd name="T32" fmla="+- 0 5869 5358"/>
                  <a:gd name="T33" fmla="*/ T32 w 733"/>
                  <a:gd name="T34" fmla="+- 0 1046 375"/>
                  <a:gd name="T35" fmla="*/ 1046 h 705"/>
                  <a:gd name="T36" fmla="+- 0 5978 5358"/>
                  <a:gd name="T37" fmla="*/ T36 w 733"/>
                  <a:gd name="T38" fmla="+- 0 1072 375"/>
                  <a:gd name="T39" fmla="*/ 1072 h 705"/>
                  <a:gd name="T40" fmla="+- 0 6091 5358"/>
                  <a:gd name="T41" fmla="*/ T40 w 733"/>
                  <a:gd name="T42" fmla="+- 0 1080 375"/>
                  <a:gd name="T43" fmla="*/ 1080 h 705"/>
                  <a:gd name="T44" fmla="+- 0 6091 5358"/>
                  <a:gd name="T45" fmla="*/ T44 w 733"/>
                  <a:gd name="T46" fmla="+- 0 1064 375"/>
                  <a:gd name="T47" fmla="*/ 1064 h 705"/>
                  <a:gd name="T48" fmla="+- 0 6055 5358"/>
                  <a:gd name="T49" fmla="*/ T48 w 733"/>
                  <a:gd name="T50" fmla="+- 0 1064 375"/>
                  <a:gd name="T51" fmla="*/ 1064 h 705"/>
                  <a:gd name="T52" fmla="+- 0 6033 5358"/>
                  <a:gd name="T53" fmla="*/ T52 w 733"/>
                  <a:gd name="T54" fmla="+- 0 1064 375"/>
                  <a:gd name="T55" fmla="*/ 1064 h 705"/>
                  <a:gd name="T56" fmla="+- 0 5958 5358"/>
                  <a:gd name="T57" fmla="*/ T56 w 733"/>
                  <a:gd name="T58" fmla="+- 0 1051 375"/>
                  <a:gd name="T59" fmla="*/ 1051 h 705"/>
                  <a:gd name="T60" fmla="+- 0 5897 5358"/>
                  <a:gd name="T61" fmla="*/ T60 w 733"/>
                  <a:gd name="T62" fmla="+- 0 1017 375"/>
                  <a:gd name="T63" fmla="*/ 1017 h 705"/>
                  <a:gd name="T64" fmla="+- 0 5884 5358"/>
                  <a:gd name="T65" fmla="*/ T64 w 733"/>
                  <a:gd name="T66" fmla="+- 0 1008 375"/>
                  <a:gd name="T67" fmla="*/ 1008 h 705"/>
                  <a:gd name="T68" fmla="+- 0 5820 5358"/>
                  <a:gd name="T69" fmla="*/ T68 w 733"/>
                  <a:gd name="T70" fmla="+- 0 972 375"/>
                  <a:gd name="T71" fmla="*/ 972 h 705"/>
                  <a:gd name="T72" fmla="+- 0 5734 5358"/>
                  <a:gd name="T73" fmla="*/ T72 w 733"/>
                  <a:gd name="T74" fmla="+- 0 947 375"/>
                  <a:gd name="T75" fmla="*/ 947 h 705"/>
                  <a:gd name="T76" fmla="+- 0 5718 5358"/>
                  <a:gd name="T77" fmla="*/ T76 w 733"/>
                  <a:gd name="T78" fmla="+- 0 943 375"/>
                  <a:gd name="T79" fmla="*/ 943 h 705"/>
                  <a:gd name="T80" fmla="+- 0 5650 5358"/>
                  <a:gd name="T81" fmla="*/ T80 w 733"/>
                  <a:gd name="T82" fmla="+- 0 909 375"/>
                  <a:gd name="T83" fmla="*/ 909 h 705"/>
                  <a:gd name="T84" fmla="+- 0 5609 5358"/>
                  <a:gd name="T85" fmla="*/ T84 w 733"/>
                  <a:gd name="T86" fmla="+- 0 850 375"/>
                  <a:gd name="T87" fmla="*/ 850 h 705"/>
                  <a:gd name="T88" fmla="+- 0 5604 5358"/>
                  <a:gd name="T89" fmla="*/ T88 w 733"/>
                  <a:gd name="T90" fmla="+- 0 836 375"/>
                  <a:gd name="T91" fmla="*/ 836 h 705"/>
                  <a:gd name="T92" fmla="+- 0 5596 5358"/>
                  <a:gd name="T93" fmla="*/ T92 w 733"/>
                  <a:gd name="T94" fmla="+- 0 820 375"/>
                  <a:gd name="T95" fmla="*/ 820 h 705"/>
                  <a:gd name="T96" fmla="+- 0 5560 5358"/>
                  <a:gd name="T97" fmla="*/ T96 w 733"/>
                  <a:gd name="T98" fmla="+- 0 761 375"/>
                  <a:gd name="T99" fmla="*/ 761 h 705"/>
                  <a:gd name="T100" fmla="+- 0 5501 5358"/>
                  <a:gd name="T101" fmla="*/ T100 w 733"/>
                  <a:gd name="T102" fmla="+- 0 708 375"/>
                  <a:gd name="T103" fmla="*/ 708 h 705"/>
                  <a:gd name="T104" fmla="+- 0 5487 5358"/>
                  <a:gd name="T105" fmla="*/ T104 w 733"/>
                  <a:gd name="T106" fmla="+- 0 696 375"/>
                  <a:gd name="T107" fmla="*/ 696 h 705"/>
                  <a:gd name="T108" fmla="+- 0 5443 5358"/>
                  <a:gd name="T109" fmla="*/ T108 w 733"/>
                  <a:gd name="T110" fmla="+- 0 628 375"/>
                  <a:gd name="T111" fmla="*/ 628 h 705"/>
                  <a:gd name="T112" fmla="+- 0 5438 5358"/>
                  <a:gd name="T113" fmla="*/ T112 w 733"/>
                  <a:gd name="T114" fmla="+- 0 583 375"/>
                  <a:gd name="T115" fmla="*/ 583 h 705"/>
                  <a:gd name="T116" fmla="+- 0 5438 5358"/>
                  <a:gd name="T117" fmla="*/ T116 w 733"/>
                  <a:gd name="T118" fmla="+- 0 570 375"/>
                  <a:gd name="T119" fmla="*/ 570 h 705"/>
                  <a:gd name="T120" fmla="+- 0 5439 5358"/>
                  <a:gd name="T121" fmla="*/ T120 w 733"/>
                  <a:gd name="T122" fmla="+- 0 556 375"/>
                  <a:gd name="T123" fmla="*/ 556 h 705"/>
                  <a:gd name="T124" fmla="+- 0 5433 5358"/>
                  <a:gd name="T125" fmla="*/ T124 w 733"/>
                  <a:gd name="T126" fmla="+- 0 495 375"/>
                  <a:gd name="T127" fmla="*/ 495 h 705"/>
                  <a:gd name="T128" fmla="+- 0 5413 5358"/>
                  <a:gd name="T129" fmla="*/ T128 w 733"/>
                  <a:gd name="T130" fmla="+- 0 431 375"/>
                  <a:gd name="T131" fmla="*/ 431 h 705"/>
                  <a:gd name="T132" fmla="+- 0 5371 5358"/>
                  <a:gd name="T133" fmla="*/ T132 w 733"/>
                  <a:gd name="T134" fmla="+- 0 381 375"/>
                  <a:gd name="T135" fmla="*/ 381 h 705"/>
                  <a:gd name="T136" fmla="+- 0 5362 5358"/>
                  <a:gd name="T137" fmla="*/ T136 w 733"/>
                  <a:gd name="T138" fmla="+- 0 376 375"/>
                  <a:gd name="T139" fmla="*/ 376 h 705"/>
                  <a:gd name="T140" fmla="+- 0 5358 5358"/>
                  <a:gd name="T141" fmla="*/ T140 w 733"/>
                  <a:gd name="T142" fmla="+- 0 375 375"/>
                  <a:gd name="T143" fmla="*/ 375 h 70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</a:cxnLst>
                <a:rect l="0" t="0" r="r" b="b"/>
                <a:pathLst>
                  <a:path w="733" h="705">
                    <a:moveTo>
                      <a:pt x="0" y="0"/>
                    </a:moveTo>
                    <a:lnTo>
                      <a:pt x="14" y="116"/>
                    </a:lnTo>
                    <a:lnTo>
                      <a:pt x="45" y="226"/>
                    </a:lnTo>
                    <a:lnTo>
                      <a:pt x="92" y="328"/>
                    </a:lnTo>
                    <a:lnTo>
                      <a:pt x="153" y="420"/>
                    </a:lnTo>
                    <a:lnTo>
                      <a:pt x="227" y="502"/>
                    </a:lnTo>
                    <a:lnTo>
                      <a:pt x="313" y="572"/>
                    </a:lnTo>
                    <a:lnTo>
                      <a:pt x="408" y="629"/>
                    </a:lnTo>
                    <a:lnTo>
                      <a:pt x="511" y="671"/>
                    </a:lnTo>
                    <a:lnTo>
                      <a:pt x="620" y="697"/>
                    </a:lnTo>
                    <a:lnTo>
                      <a:pt x="733" y="705"/>
                    </a:lnTo>
                    <a:lnTo>
                      <a:pt x="733" y="689"/>
                    </a:lnTo>
                    <a:lnTo>
                      <a:pt x="697" y="689"/>
                    </a:lnTo>
                    <a:lnTo>
                      <a:pt x="675" y="689"/>
                    </a:lnTo>
                    <a:lnTo>
                      <a:pt x="600" y="676"/>
                    </a:lnTo>
                    <a:lnTo>
                      <a:pt x="539" y="642"/>
                    </a:lnTo>
                    <a:lnTo>
                      <a:pt x="526" y="633"/>
                    </a:lnTo>
                    <a:lnTo>
                      <a:pt x="462" y="597"/>
                    </a:lnTo>
                    <a:lnTo>
                      <a:pt x="376" y="572"/>
                    </a:lnTo>
                    <a:lnTo>
                      <a:pt x="360" y="568"/>
                    </a:lnTo>
                    <a:lnTo>
                      <a:pt x="292" y="534"/>
                    </a:lnTo>
                    <a:lnTo>
                      <a:pt x="251" y="475"/>
                    </a:lnTo>
                    <a:lnTo>
                      <a:pt x="246" y="461"/>
                    </a:lnTo>
                    <a:lnTo>
                      <a:pt x="238" y="445"/>
                    </a:lnTo>
                    <a:lnTo>
                      <a:pt x="202" y="386"/>
                    </a:lnTo>
                    <a:lnTo>
                      <a:pt x="143" y="333"/>
                    </a:lnTo>
                    <a:lnTo>
                      <a:pt x="129" y="321"/>
                    </a:lnTo>
                    <a:lnTo>
                      <a:pt x="85" y="253"/>
                    </a:lnTo>
                    <a:lnTo>
                      <a:pt x="80" y="208"/>
                    </a:lnTo>
                    <a:lnTo>
                      <a:pt x="80" y="195"/>
                    </a:lnTo>
                    <a:lnTo>
                      <a:pt x="81" y="181"/>
                    </a:lnTo>
                    <a:lnTo>
                      <a:pt x="75" y="120"/>
                    </a:lnTo>
                    <a:lnTo>
                      <a:pt x="55" y="56"/>
                    </a:lnTo>
                    <a:lnTo>
                      <a:pt x="13" y="6"/>
                    </a:lnTo>
                    <a:lnTo>
                      <a:pt x="4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9B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62" name="Freeform 118">
                <a:extLst>
                  <a:ext uri="{FF2B5EF4-FFF2-40B4-BE49-F238E27FC236}">
                    <a16:creationId xmlns:a16="http://schemas.microsoft.com/office/drawing/2014/main" id="{1EC9896C-5003-487F-980F-CB2CEF79D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375"/>
                <a:ext cx="733" cy="705"/>
              </a:xfrm>
              <a:custGeom>
                <a:avLst/>
                <a:gdLst>
                  <a:gd name="T0" fmla="+- 0 6091 5358"/>
                  <a:gd name="T1" fmla="*/ T0 w 733"/>
                  <a:gd name="T2" fmla="+- 0 1062 375"/>
                  <a:gd name="T3" fmla="*/ 1062 h 705"/>
                  <a:gd name="T4" fmla="+- 0 6086 5358"/>
                  <a:gd name="T5" fmla="*/ T4 w 733"/>
                  <a:gd name="T6" fmla="+- 0 1063 375"/>
                  <a:gd name="T7" fmla="*/ 1063 h 705"/>
                  <a:gd name="T8" fmla="+- 0 6073 5358"/>
                  <a:gd name="T9" fmla="*/ T8 w 733"/>
                  <a:gd name="T10" fmla="+- 0 1064 375"/>
                  <a:gd name="T11" fmla="*/ 1064 h 705"/>
                  <a:gd name="T12" fmla="+- 0 6055 5358"/>
                  <a:gd name="T13" fmla="*/ T12 w 733"/>
                  <a:gd name="T14" fmla="+- 0 1064 375"/>
                  <a:gd name="T15" fmla="*/ 1064 h 705"/>
                  <a:gd name="T16" fmla="+- 0 6091 5358"/>
                  <a:gd name="T17" fmla="*/ T16 w 733"/>
                  <a:gd name="T18" fmla="+- 0 1064 375"/>
                  <a:gd name="T19" fmla="*/ 1064 h 705"/>
                  <a:gd name="T20" fmla="+- 0 6091 5358"/>
                  <a:gd name="T21" fmla="*/ T20 w 733"/>
                  <a:gd name="T22" fmla="+- 0 1062 375"/>
                  <a:gd name="T23" fmla="*/ 1062 h 70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</a:cxnLst>
                <a:rect l="0" t="0" r="r" b="b"/>
                <a:pathLst>
                  <a:path w="733" h="705">
                    <a:moveTo>
                      <a:pt x="733" y="687"/>
                    </a:moveTo>
                    <a:lnTo>
                      <a:pt x="728" y="688"/>
                    </a:lnTo>
                    <a:lnTo>
                      <a:pt x="715" y="689"/>
                    </a:lnTo>
                    <a:lnTo>
                      <a:pt x="697" y="689"/>
                    </a:lnTo>
                    <a:lnTo>
                      <a:pt x="733" y="689"/>
                    </a:lnTo>
                    <a:lnTo>
                      <a:pt x="733" y="687"/>
                    </a:lnTo>
                    <a:close/>
                  </a:path>
                </a:pathLst>
              </a:custGeom>
              <a:solidFill>
                <a:srgbClr val="39B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52" name="Group 119">
              <a:extLst>
                <a:ext uri="{FF2B5EF4-FFF2-40B4-BE49-F238E27FC236}">
                  <a16:creationId xmlns:a16="http://schemas.microsoft.com/office/drawing/2014/main" id="{2BFFA178-6BA8-4163-98ED-0AB61E8862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1" y="-387"/>
              <a:ext cx="733" cy="705"/>
              <a:chOff x="6091" y="-387"/>
              <a:chExt cx="733" cy="705"/>
            </a:xfrm>
          </p:grpSpPr>
          <p:sp>
            <p:nvSpPr>
              <p:cNvPr id="59" name="Freeform 120">
                <a:extLst>
                  <a:ext uri="{FF2B5EF4-FFF2-40B4-BE49-F238E27FC236}">
                    <a16:creationId xmlns:a16="http://schemas.microsoft.com/office/drawing/2014/main" id="{CB010D7E-102E-4D25-84A2-D49FF0FC83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1" y="-387"/>
                <a:ext cx="733" cy="705"/>
              </a:xfrm>
              <a:custGeom>
                <a:avLst/>
                <a:gdLst>
                  <a:gd name="T0" fmla="+- 0 6243 6091"/>
                  <a:gd name="T1" fmla="*/ T0 w 733"/>
                  <a:gd name="T2" fmla="+- 0 -371 -387"/>
                  <a:gd name="T3" fmla="*/ -371 h 705"/>
                  <a:gd name="T4" fmla="+- 0 6127 6091"/>
                  <a:gd name="T5" fmla="*/ T4 w 733"/>
                  <a:gd name="T6" fmla="+- 0 -371 -387"/>
                  <a:gd name="T7" fmla="*/ -371 h 705"/>
                  <a:gd name="T8" fmla="+- 0 6149 6091"/>
                  <a:gd name="T9" fmla="*/ T8 w 733"/>
                  <a:gd name="T10" fmla="+- 0 -371 -387"/>
                  <a:gd name="T11" fmla="*/ -371 h 705"/>
                  <a:gd name="T12" fmla="+- 0 6174 6091"/>
                  <a:gd name="T13" fmla="*/ T12 w 733"/>
                  <a:gd name="T14" fmla="+- 0 -369 -387"/>
                  <a:gd name="T15" fmla="*/ -369 h 705"/>
                  <a:gd name="T16" fmla="+- 0 6248 6091"/>
                  <a:gd name="T17" fmla="*/ T16 w 733"/>
                  <a:gd name="T18" fmla="+- 0 -348 -387"/>
                  <a:gd name="T19" fmla="*/ -348 h 705"/>
                  <a:gd name="T20" fmla="+- 0 6286 6091"/>
                  <a:gd name="T21" fmla="*/ T20 w 733"/>
                  <a:gd name="T22" fmla="+- 0 -324 -387"/>
                  <a:gd name="T23" fmla="*/ -324 h 705"/>
                  <a:gd name="T24" fmla="+- 0 6298 6091"/>
                  <a:gd name="T25" fmla="*/ T24 w 733"/>
                  <a:gd name="T26" fmla="+- 0 -316 -387"/>
                  <a:gd name="T27" fmla="*/ -316 h 705"/>
                  <a:gd name="T28" fmla="+- 0 6363 6091"/>
                  <a:gd name="T29" fmla="*/ T28 w 733"/>
                  <a:gd name="T30" fmla="+- 0 -279 -387"/>
                  <a:gd name="T31" fmla="*/ -279 h 705"/>
                  <a:gd name="T32" fmla="+- 0 6449 6091"/>
                  <a:gd name="T33" fmla="*/ T32 w 733"/>
                  <a:gd name="T34" fmla="+- 0 -254 -387"/>
                  <a:gd name="T35" fmla="*/ -254 h 705"/>
                  <a:gd name="T36" fmla="+- 0 6464 6091"/>
                  <a:gd name="T37" fmla="*/ T36 w 733"/>
                  <a:gd name="T38" fmla="+- 0 -250 -387"/>
                  <a:gd name="T39" fmla="*/ -250 h 705"/>
                  <a:gd name="T40" fmla="+- 0 6532 6091"/>
                  <a:gd name="T41" fmla="*/ T40 w 733"/>
                  <a:gd name="T42" fmla="+- 0 -217 -387"/>
                  <a:gd name="T43" fmla="*/ -217 h 705"/>
                  <a:gd name="T44" fmla="+- 0 6573 6091"/>
                  <a:gd name="T45" fmla="*/ T44 w 733"/>
                  <a:gd name="T46" fmla="+- 0 -157 -387"/>
                  <a:gd name="T47" fmla="*/ -157 h 705"/>
                  <a:gd name="T48" fmla="+- 0 6579 6091"/>
                  <a:gd name="T49" fmla="*/ T48 w 733"/>
                  <a:gd name="T50" fmla="+- 0 -143 -387"/>
                  <a:gd name="T51" fmla="*/ -143 h 705"/>
                  <a:gd name="T52" fmla="+- 0 6586 6091"/>
                  <a:gd name="T53" fmla="*/ T52 w 733"/>
                  <a:gd name="T54" fmla="+- 0 -127 -387"/>
                  <a:gd name="T55" fmla="*/ -127 h 705"/>
                  <a:gd name="T56" fmla="+- 0 6623 6091"/>
                  <a:gd name="T57" fmla="*/ T56 w 733"/>
                  <a:gd name="T58" fmla="+- 0 -68 -387"/>
                  <a:gd name="T59" fmla="*/ -68 h 705"/>
                  <a:gd name="T60" fmla="+- 0 6682 6091"/>
                  <a:gd name="T61" fmla="*/ T60 w 733"/>
                  <a:gd name="T62" fmla="+- 0 -15 -387"/>
                  <a:gd name="T63" fmla="*/ -15 h 705"/>
                  <a:gd name="T64" fmla="+- 0 6696 6091"/>
                  <a:gd name="T65" fmla="*/ T64 w 733"/>
                  <a:gd name="T66" fmla="+- 0 -3 -387"/>
                  <a:gd name="T67" fmla="*/ -3 h 705"/>
                  <a:gd name="T68" fmla="+- 0 6739 6091"/>
                  <a:gd name="T69" fmla="*/ T68 w 733"/>
                  <a:gd name="T70" fmla="+- 0 65 -387"/>
                  <a:gd name="T71" fmla="*/ 65 h 705"/>
                  <a:gd name="T72" fmla="+- 0 6745 6091"/>
                  <a:gd name="T73" fmla="*/ T72 w 733"/>
                  <a:gd name="T74" fmla="+- 0 109 -387"/>
                  <a:gd name="T75" fmla="*/ 109 h 705"/>
                  <a:gd name="T76" fmla="+- 0 6744 6091"/>
                  <a:gd name="T77" fmla="*/ T76 w 733"/>
                  <a:gd name="T78" fmla="+- 0 123 -387"/>
                  <a:gd name="T79" fmla="*/ 123 h 705"/>
                  <a:gd name="T80" fmla="+- 0 6744 6091"/>
                  <a:gd name="T81" fmla="*/ T80 w 733"/>
                  <a:gd name="T82" fmla="+- 0 137 -387"/>
                  <a:gd name="T83" fmla="*/ 137 h 705"/>
                  <a:gd name="T84" fmla="+- 0 6750 6091"/>
                  <a:gd name="T85" fmla="*/ T84 w 733"/>
                  <a:gd name="T86" fmla="+- 0 198 -387"/>
                  <a:gd name="T87" fmla="*/ 198 h 705"/>
                  <a:gd name="T88" fmla="+- 0 6770 6091"/>
                  <a:gd name="T89" fmla="*/ T88 w 733"/>
                  <a:gd name="T90" fmla="+- 0 262 -387"/>
                  <a:gd name="T91" fmla="*/ 262 h 705"/>
                  <a:gd name="T92" fmla="+- 0 6812 6091"/>
                  <a:gd name="T93" fmla="*/ T92 w 733"/>
                  <a:gd name="T94" fmla="+- 0 312 -387"/>
                  <a:gd name="T95" fmla="*/ 312 h 705"/>
                  <a:gd name="T96" fmla="+- 0 6824 6091"/>
                  <a:gd name="T97" fmla="*/ T96 w 733"/>
                  <a:gd name="T98" fmla="+- 0 318 -387"/>
                  <a:gd name="T99" fmla="*/ 318 h 705"/>
                  <a:gd name="T100" fmla="+- 0 6820 6091"/>
                  <a:gd name="T101" fmla="*/ T100 w 733"/>
                  <a:gd name="T102" fmla="+- 0 259 -387"/>
                  <a:gd name="T103" fmla="*/ 259 h 705"/>
                  <a:gd name="T104" fmla="+- 0 6797 6091"/>
                  <a:gd name="T105" fmla="*/ T104 w 733"/>
                  <a:gd name="T106" fmla="+- 0 146 -387"/>
                  <a:gd name="T107" fmla="*/ 146 h 705"/>
                  <a:gd name="T108" fmla="+- 0 6758 6091"/>
                  <a:gd name="T109" fmla="*/ T108 w 733"/>
                  <a:gd name="T110" fmla="+- 0 40 -387"/>
                  <a:gd name="T111" fmla="*/ 40 h 705"/>
                  <a:gd name="T112" fmla="+- 0 6704 6091"/>
                  <a:gd name="T113" fmla="*/ T112 w 733"/>
                  <a:gd name="T114" fmla="+- 0 -57 -387"/>
                  <a:gd name="T115" fmla="*/ -57 h 705"/>
                  <a:gd name="T116" fmla="+- 0 6636 6091"/>
                  <a:gd name="T117" fmla="*/ T116 w 733"/>
                  <a:gd name="T118" fmla="+- 0 -145 -387"/>
                  <a:gd name="T119" fmla="*/ -145 h 705"/>
                  <a:gd name="T120" fmla="+- 0 6556 6091"/>
                  <a:gd name="T121" fmla="*/ T120 w 733"/>
                  <a:gd name="T122" fmla="+- 0 -221 -387"/>
                  <a:gd name="T123" fmla="*/ -221 h 705"/>
                  <a:gd name="T124" fmla="+- 0 6465 6091"/>
                  <a:gd name="T125" fmla="*/ T124 w 733"/>
                  <a:gd name="T126" fmla="+- 0 -285 -387"/>
                  <a:gd name="T127" fmla="*/ -285 h 705"/>
                  <a:gd name="T128" fmla="+- 0 6366 6091"/>
                  <a:gd name="T129" fmla="*/ T128 w 733"/>
                  <a:gd name="T130" fmla="+- 0 -334 -387"/>
                  <a:gd name="T131" fmla="*/ -334 h 705"/>
                  <a:gd name="T132" fmla="+- 0 6260 6091"/>
                  <a:gd name="T133" fmla="*/ T132 w 733"/>
                  <a:gd name="T134" fmla="+- 0 -368 -387"/>
                  <a:gd name="T135" fmla="*/ -368 h 705"/>
                  <a:gd name="T136" fmla="+- 0 6243 6091"/>
                  <a:gd name="T137" fmla="*/ T136 w 733"/>
                  <a:gd name="T138" fmla="+- 0 -371 -387"/>
                  <a:gd name="T139" fmla="*/ -371 h 70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</a:cxnLst>
                <a:rect l="0" t="0" r="r" b="b"/>
                <a:pathLst>
                  <a:path w="733" h="705">
                    <a:moveTo>
                      <a:pt x="152" y="16"/>
                    </a:moveTo>
                    <a:lnTo>
                      <a:pt x="36" y="16"/>
                    </a:lnTo>
                    <a:lnTo>
                      <a:pt x="58" y="16"/>
                    </a:lnTo>
                    <a:lnTo>
                      <a:pt x="83" y="18"/>
                    </a:lnTo>
                    <a:lnTo>
                      <a:pt x="157" y="39"/>
                    </a:lnTo>
                    <a:lnTo>
                      <a:pt x="195" y="63"/>
                    </a:lnTo>
                    <a:lnTo>
                      <a:pt x="207" y="71"/>
                    </a:lnTo>
                    <a:lnTo>
                      <a:pt x="272" y="108"/>
                    </a:lnTo>
                    <a:lnTo>
                      <a:pt x="358" y="133"/>
                    </a:lnTo>
                    <a:lnTo>
                      <a:pt x="373" y="137"/>
                    </a:lnTo>
                    <a:lnTo>
                      <a:pt x="441" y="170"/>
                    </a:lnTo>
                    <a:lnTo>
                      <a:pt x="482" y="230"/>
                    </a:lnTo>
                    <a:lnTo>
                      <a:pt x="488" y="244"/>
                    </a:lnTo>
                    <a:lnTo>
                      <a:pt x="495" y="260"/>
                    </a:lnTo>
                    <a:lnTo>
                      <a:pt x="532" y="319"/>
                    </a:lnTo>
                    <a:lnTo>
                      <a:pt x="591" y="372"/>
                    </a:lnTo>
                    <a:lnTo>
                      <a:pt x="605" y="384"/>
                    </a:lnTo>
                    <a:lnTo>
                      <a:pt x="648" y="452"/>
                    </a:lnTo>
                    <a:lnTo>
                      <a:pt x="654" y="496"/>
                    </a:lnTo>
                    <a:lnTo>
                      <a:pt x="653" y="510"/>
                    </a:lnTo>
                    <a:lnTo>
                      <a:pt x="653" y="524"/>
                    </a:lnTo>
                    <a:lnTo>
                      <a:pt x="659" y="585"/>
                    </a:lnTo>
                    <a:lnTo>
                      <a:pt x="679" y="649"/>
                    </a:lnTo>
                    <a:lnTo>
                      <a:pt x="721" y="699"/>
                    </a:lnTo>
                    <a:lnTo>
                      <a:pt x="733" y="705"/>
                    </a:lnTo>
                    <a:lnTo>
                      <a:pt x="729" y="646"/>
                    </a:lnTo>
                    <a:lnTo>
                      <a:pt x="706" y="533"/>
                    </a:lnTo>
                    <a:lnTo>
                      <a:pt x="667" y="427"/>
                    </a:lnTo>
                    <a:lnTo>
                      <a:pt x="613" y="330"/>
                    </a:lnTo>
                    <a:lnTo>
                      <a:pt x="545" y="242"/>
                    </a:lnTo>
                    <a:lnTo>
                      <a:pt x="465" y="166"/>
                    </a:lnTo>
                    <a:lnTo>
                      <a:pt x="374" y="102"/>
                    </a:lnTo>
                    <a:lnTo>
                      <a:pt x="275" y="53"/>
                    </a:lnTo>
                    <a:lnTo>
                      <a:pt x="169" y="19"/>
                    </a:lnTo>
                    <a:lnTo>
                      <a:pt x="152" y="16"/>
                    </a:lnTo>
                    <a:close/>
                  </a:path>
                </a:pathLst>
              </a:custGeom>
              <a:solidFill>
                <a:srgbClr val="39B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60" name="Freeform 121">
                <a:extLst>
                  <a:ext uri="{FF2B5EF4-FFF2-40B4-BE49-F238E27FC236}">
                    <a16:creationId xmlns:a16="http://schemas.microsoft.com/office/drawing/2014/main" id="{5EFFC761-4504-4685-95B1-FCEC4051A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1" y="-387"/>
                <a:ext cx="733" cy="705"/>
              </a:xfrm>
              <a:custGeom>
                <a:avLst/>
                <a:gdLst>
                  <a:gd name="T0" fmla="+- 0 6091 6091"/>
                  <a:gd name="T1" fmla="*/ T0 w 733"/>
                  <a:gd name="T2" fmla="+- 0 -387 -387"/>
                  <a:gd name="T3" fmla="*/ -387 h 705"/>
                  <a:gd name="T4" fmla="+- 0 6091 6091"/>
                  <a:gd name="T5" fmla="*/ T4 w 733"/>
                  <a:gd name="T6" fmla="+- 0 -370 -387"/>
                  <a:gd name="T7" fmla="*/ -370 h 705"/>
                  <a:gd name="T8" fmla="+- 0 6097 6091"/>
                  <a:gd name="T9" fmla="*/ T8 w 733"/>
                  <a:gd name="T10" fmla="+- 0 -370 -387"/>
                  <a:gd name="T11" fmla="*/ -370 h 705"/>
                  <a:gd name="T12" fmla="+- 0 6109 6091"/>
                  <a:gd name="T13" fmla="*/ T12 w 733"/>
                  <a:gd name="T14" fmla="+- 0 -371 -387"/>
                  <a:gd name="T15" fmla="*/ -371 h 705"/>
                  <a:gd name="T16" fmla="+- 0 6127 6091"/>
                  <a:gd name="T17" fmla="*/ T16 w 733"/>
                  <a:gd name="T18" fmla="+- 0 -371 -387"/>
                  <a:gd name="T19" fmla="*/ -371 h 705"/>
                  <a:gd name="T20" fmla="+- 0 6243 6091"/>
                  <a:gd name="T21" fmla="*/ T20 w 733"/>
                  <a:gd name="T22" fmla="+- 0 -371 -387"/>
                  <a:gd name="T23" fmla="*/ -371 h 705"/>
                  <a:gd name="T24" fmla="+- 0 6205 6091"/>
                  <a:gd name="T25" fmla="*/ T24 w 733"/>
                  <a:gd name="T26" fmla="+- 0 -379 -387"/>
                  <a:gd name="T27" fmla="*/ -379 h 705"/>
                  <a:gd name="T28" fmla="+- 0 6149 6091"/>
                  <a:gd name="T29" fmla="*/ T28 w 733"/>
                  <a:gd name="T30" fmla="+- 0 -385 -387"/>
                  <a:gd name="T31" fmla="*/ -385 h 705"/>
                  <a:gd name="T32" fmla="+- 0 6091 6091"/>
                  <a:gd name="T33" fmla="*/ T32 w 733"/>
                  <a:gd name="T34" fmla="+- 0 -387 -387"/>
                  <a:gd name="T35" fmla="*/ -387 h 70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733" h="705">
                    <a:moveTo>
                      <a:pt x="0" y="0"/>
                    </a:moveTo>
                    <a:lnTo>
                      <a:pt x="0" y="17"/>
                    </a:lnTo>
                    <a:lnTo>
                      <a:pt x="6" y="17"/>
                    </a:lnTo>
                    <a:lnTo>
                      <a:pt x="18" y="16"/>
                    </a:lnTo>
                    <a:lnTo>
                      <a:pt x="36" y="16"/>
                    </a:lnTo>
                    <a:lnTo>
                      <a:pt x="152" y="16"/>
                    </a:lnTo>
                    <a:lnTo>
                      <a:pt x="114" y="8"/>
                    </a:lnTo>
                    <a:lnTo>
                      <a:pt x="58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9B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53" name="Group 122">
              <a:extLst>
                <a:ext uri="{FF2B5EF4-FFF2-40B4-BE49-F238E27FC236}">
                  <a16:creationId xmlns:a16="http://schemas.microsoft.com/office/drawing/2014/main" id="{005EFB67-99DC-49AF-841E-7A2A48BCE0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8" y="-386"/>
              <a:ext cx="705" cy="733"/>
              <a:chOff x="5358" y="-386"/>
              <a:chExt cx="705" cy="733"/>
            </a:xfrm>
          </p:grpSpPr>
          <p:sp>
            <p:nvSpPr>
              <p:cNvPr id="57" name="Freeform 123">
                <a:extLst>
                  <a:ext uri="{FF2B5EF4-FFF2-40B4-BE49-F238E27FC236}">
                    <a16:creationId xmlns:a16="http://schemas.microsoft.com/office/drawing/2014/main" id="{CA463773-4DB5-4622-B86A-C322326F5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-386"/>
                <a:ext cx="705" cy="733"/>
              </a:xfrm>
              <a:custGeom>
                <a:avLst/>
                <a:gdLst>
                  <a:gd name="T0" fmla="+- 0 6063 5358"/>
                  <a:gd name="T1" fmla="*/ T0 w 705"/>
                  <a:gd name="T2" fmla="+- 0 -386 -386"/>
                  <a:gd name="T3" fmla="*/ -386 h 733"/>
                  <a:gd name="T4" fmla="+- 0 5947 5358"/>
                  <a:gd name="T5" fmla="*/ T4 w 705"/>
                  <a:gd name="T6" fmla="+- 0 -373 -386"/>
                  <a:gd name="T7" fmla="*/ -373 h 733"/>
                  <a:gd name="T8" fmla="+- 0 5837 5358"/>
                  <a:gd name="T9" fmla="*/ T8 w 705"/>
                  <a:gd name="T10" fmla="+- 0 -342 -386"/>
                  <a:gd name="T11" fmla="*/ -342 h 733"/>
                  <a:gd name="T12" fmla="+- 0 5735 5358"/>
                  <a:gd name="T13" fmla="*/ T12 w 705"/>
                  <a:gd name="T14" fmla="+- 0 -295 -386"/>
                  <a:gd name="T15" fmla="*/ -295 h 733"/>
                  <a:gd name="T16" fmla="+- 0 5642 5358"/>
                  <a:gd name="T17" fmla="*/ T16 w 705"/>
                  <a:gd name="T18" fmla="+- 0 -234 -386"/>
                  <a:gd name="T19" fmla="*/ -234 h 733"/>
                  <a:gd name="T20" fmla="+- 0 5560 5358"/>
                  <a:gd name="T21" fmla="*/ T20 w 705"/>
                  <a:gd name="T22" fmla="+- 0 -159 -386"/>
                  <a:gd name="T23" fmla="*/ -159 h 733"/>
                  <a:gd name="T24" fmla="+- 0 5490 5358"/>
                  <a:gd name="T25" fmla="*/ T24 w 705"/>
                  <a:gd name="T26" fmla="+- 0 -74 -386"/>
                  <a:gd name="T27" fmla="*/ -74 h 733"/>
                  <a:gd name="T28" fmla="+- 0 5434 5358"/>
                  <a:gd name="T29" fmla="*/ T28 w 705"/>
                  <a:gd name="T30" fmla="+- 0 21 -386"/>
                  <a:gd name="T31" fmla="*/ 21 h 733"/>
                  <a:gd name="T32" fmla="+- 0 5392 5358"/>
                  <a:gd name="T33" fmla="*/ T32 w 705"/>
                  <a:gd name="T34" fmla="+- 0 124 -386"/>
                  <a:gd name="T35" fmla="*/ 124 h 733"/>
                  <a:gd name="T36" fmla="+- 0 5366 5358"/>
                  <a:gd name="T37" fmla="*/ T36 w 705"/>
                  <a:gd name="T38" fmla="+- 0 233 -386"/>
                  <a:gd name="T39" fmla="*/ 233 h 733"/>
                  <a:gd name="T40" fmla="+- 0 5358 5358"/>
                  <a:gd name="T41" fmla="*/ T40 w 705"/>
                  <a:gd name="T42" fmla="+- 0 346 -386"/>
                  <a:gd name="T43" fmla="*/ 346 h 733"/>
                  <a:gd name="T44" fmla="+- 0 5375 5358"/>
                  <a:gd name="T45" fmla="*/ T44 w 705"/>
                  <a:gd name="T46" fmla="+- 0 346 -386"/>
                  <a:gd name="T47" fmla="*/ 346 h 733"/>
                  <a:gd name="T48" fmla="+- 0 5375 5358"/>
                  <a:gd name="T49" fmla="*/ T48 w 705"/>
                  <a:gd name="T50" fmla="+- 0 341 -386"/>
                  <a:gd name="T51" fmla="*/ 341 h 733"/>
                  <a:gd name="T52" fmla="+- 0 5374 5358"/>
                  <a:gd name="T53" fmla="*/ T52 w 705"/>
                  <a:gd name="T54" fmla="+- 0 329 -386"/>
                  <a:gd name="T55" fmla="*/ 329 h 733"/>
                  <a:gd name="T56" fmla="+- 0 5374 5358"/>
                  <a:gd name="T57" fmla="*/ T56 w 705"/>
                  <a:gd name="T58" fmla="+- 0 311 -386"/>
                  <a:gd name="T59" fmla="*/ 311 h 733"/>
                  <a:gd name="T60" fmla="+- 0 5374 5358"/>
                  <a:gd name="T61" fmla="*/ T60 w 705"/>
                  <a:gd name="T62" fmla="+- 0 288 -386"/>
                  <a:gd name="T63" fmla="*/ 288 h 733"/>
                  <a:gd name="T64" fmla="+- 0 5376 5358"/>
                  <a:gd name="T65" fmla="*/ T64 w 705"/>
                  <a:gd name="T66" fmla="+- 0 264 -386"/>
                  <a:gd name="T67" fmla="*/ 264 h 733"/>
                  <a:gd name="T68" fmla="+- 0 5397 5358"/>
                  <a:gd name="T69" fmla="*/ T68 w 705"/>
                  <a:gd name="T70" fmla="+- 0 190 -386"/>
                  <a:gd name="T71" fmla="*/ 190 h 733"/>
                  <a:gd name="T72" fmla="+- 0 5421 5358"/>
                  <a:gd name="T73" fmla="*/ T72 w 705"/>
                  <a:gd name="T74" fmla="+- 0 152 -386"/>
                  <a:gd name="T75" fmla="*/ 152 h 733"/>
                  <a:gd name="T76" fmla="+- 0 5429 5358"/>
                  <a:gd name="T77" fmla="*/ T76 w 705"/>
                  <a:gd name="T78" fmla="+- 0 139 -386"/>
                  <a:gd name="T79" fmla="*/ 139 h 733"/>
                  <a:gd name="T80" fmla="+- 0 5465 5358"/>
                  <a:gd name="T81" fmla="*/ T80 w 705"/>
                  <a:gd name="T82" fmla="+- 0 75 -386"/>
                  <a:gd name="T83" fmla="*/ 75 h 733"/>
                  <a:gd name="T84" fmla="+- 0 5487 5358"/>
                  <a:gd name="T85" fmla="*/ T84 w 705"/>
                  <a:gd name="T86" fmla="+- 0 4 -386"/>
                  <a:gd name="T87" fmla="*/ 4 h 733"/>
                  <a:gd name="T88" fmla="+- 0 5491 5358"/>
                  <a:gd name="T89" fmla="*/ T88 w 705"/>
                  <a:gd name="T90" fmla="+- 0 -11 -386"/>
                  <a:gd name="T91" fmla="*/ -11 h 733"/>
                  <a:gd name="T92" fmla="+- 0 5494 5358"/>
                  <a:gd name="T93" fmla="*/ T92 w 705"/>
                  <a:gd name="T94" fmla="+- 0 -27 -386"/>
                  <a:gd name="T95" fmla="*/ -27 h 733"/>
                  <a:gd name="T96" fmla="+- 0 5528 5358"/>
                  <a:gd name="T97" fmla="*/ T96 w 705"/>
                  <a:gd name="T98" fmla="+- 0 -95 -386"/>
                  <a:gd name="T99" fmla="*/ -95 h 733"/>
                  <a:gd name="T100" fmla="+- 0 5588 5358"/>
                  <a:gd name="T101" fmla="*/ T100 w 705"/>
                  <a:gd name="T102" fmla="+- 0 -135 -386"/>
                  <a:gd name="T103" fmla="*/ -135 h 733"/>
                  <a:gd name="T104" fmla="+- 0 5602 5358"/>
                  <a:gd name="T105" fmla="*/ T104 w 705"/>
                  <a:gd name="T106" fmla="+- 0 -141 -386"/>
                  <a:gd name="T107" fmla="*/ -141 h 733"/>
                  <a:gd name="T108" fmla="+- 0 5617 5358"/>
                  <a:gd name="T109" fmla="*/ T108 w 705"/>
                  <a:gd name="T110" fmla="+- 0 -148 -386"/>
                  <a:gd name="T111" fmla="*/ -148 h 733"/>
                  <a:gd name="T112" fmla="+- 0 5677 5358"/>
                  <a:gd name="T113" fmla="*/ T112 w 705"/>
                  <a:gd name="T114" fmla="+- 0 -185 -386"/>
                  <a:gd name="T115" fmla="*/ -185 h 733"/>
                  <a:gd name="T116" fmla="+- 0 5730 5358"/>
                  <a:gd name="T117" fmla="*/ T116 w 705"/>
                  <a:gd name="T118" fmla="+- 0 -244 -386"/>
                  <a:gd name="T119" fmla="*/ -244 h 733"/>
                  <a:gd name="T120" fmla="+- 0 5742 5358"/>
                  <a:gd name="T121" fmla="*/ T120 w 705"/>
                  <a:gd name="T122" fmla="+- 0 -258 -386"/>
                  <a:gd name="T123" fmla="*/ -258 h 733"/>
                  <a:gd name="T124" fmla="+- 0 5810 5358"/>
                  <a:gd name="T125" fmla="*/ T124 w 705"/>
                  <a:gd name="T126" fmla="+- 0 -302 -386"/>
                  <a:gd name="T127" fmla="*/ -302 h 733"/>
                  <a:gd name="T128" fmla="+- 0 5854 5358"/>
                  <a:gd name="T129" fmla="*/ T128 w 705"/>
                  <a:gd name="T130" fmla="+- 0 -307 -386"/>
                  <a:gd name="T131" fmla="*/ -307 h 733"/>
                  <a:gd name="T132" fmla="+- 0 5907 5358"/>
                  <a:gd name="T133" fmla="*/ T132 w 705"/>
                  <a:gd name="T134" fmla="+- 0 -307 -386"/>
                  <a:gd name="T135" fmla="*/ -307 h 733"/>
                  <a:gd name="T136" fmla="+- 0 5919 5358"/>
                  <a:gd name="T137" fmla="*/ T136 w 705"/>
                  <a:gd name="T138" fmla="+- 0 -308 -386"/>
                  <a:gd name="T139" fmla="*/ -308 h 733"/>
                  <a:gd name="T140" fmla="+- 0 6007 5358"/>
                  <a:gd name="T141" fmla="*/ T140 w 705"/>
                  <a:gd name="T142" fmla="+- 0 -332 -386"/>
                  <a:gd name="T143" fmla="*/ -332 h 733"/>
                  <a:gd name="T144" fmla="+- 0 6057 5358"/>
                  <a:gd name="T145" fmla="*/ T144 w 705"/>
                  <a:gd name="T146" fmla="+- 0 -374 -386"/>
                  <a:gd name="T147" fmla="*/ -374 h 733"/>
                  <a:gd name="T148" fmla="+- 0 6062 5358"/>
                  <a:gd name="T149" fmla="*/ T148 w 705"/>
                  <a:gd name="T150" fmla="+- 0 -383 -386"/>
                  <a:gd name="T151" fmla="*/ -383 h 733"/>
                  <a:gd name="T152" fmla="+- 0 6063 5358"/>
                  <a:gd name="T153" fmla="*/ T152 w 705"/>
                  <a:gd name="T154" fmla="+- 0 -386 -386"/>
                  <a:gd name="T155" fmla="*/ -386 h 7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</a:cxnLst>
                <a:rect l="0" t="0" r="r" b="b"/>
                <a:pathLst>
                  <a:path w="705" h="733">
                    <a:moveTo>
                      <a:pt x="705" y="0"/>
                    </a:moveTo>
                    <a:lnTo>
                      <a:pt x="589" y="13"/>
                    </a:lnTo>
                    <a:lnTo>
                      <a:pt x="479" y="44"/>
                    </a:lnTo>
                    <a:lnTo>
                      <a:pt x="377" y="91"/>
                    </a:lnTo>
                    <a:lnTo>
                      <a:pt x="284" y="152"/>
                    </a:lnTo>
                    <a:lnTo>
                      <a:pt x="202" y="227"/>
                    </a:lnTo>
                    <a:lnTo>
                      <a:pt x="132" y="312"/>
                    </a:lnTo>
                    <a:lnTo>
                      <a:pt x="76" y="407"/>
                    </a:lnTo>
                    <a:lnTo>
                      <a:pt x="34" y="510"/>
                    </a:lnTo>
                    <a:lnTo>
                      <a:pt x="8" y="619"/>
                    </a:lnTo>
                    <a:lnTo>
                      <a:pt x="0" y="732"/>
                    </a:lnTo>
                    <a:lnTo>
                      <a:pt x="17" y="732"/>
                    </a:lnTo>
                    <a:lnTo>
                      <a:pt x="17" y="727"/>
                    </a:lnTo>
                    <a:lnTo>
                      <a:pt x="16" y="715"/>
                    </a:lnTo>
                    <a:lnTo>
                      <a:pt x="16" y="697"/>
                    </a:lnTo>
                    <a:lnTo>
                      <a:pt x="16" y="674"/>
                    </a:lnTo>
                    <a:lnTo>
                      <a:pt x="18" y="650"/>
                    </a:lnTo>
                    <a:lnTo>
                      <a:pt x="39" y="576"/>
                    </a:lnTo>
                    <a:lnTo>
                      <a:pt x="63" y="538"/>
                    </a:lnTo>
                    <a:lnTo>
                      <a:pt x="71" y="525"/>
                    </a:lnTo>
                    <a:lnTo>
                      <a:pt x="107" y="461"/>
                    </a:lnTo>
                    <a:lnTo>
                      <a:pt x="129" y="390"/>
                    </a:lnTo>
                    <a:lnTo>
                      <a:pt x="133" y="375"/>
                    </a:lnTo>
                    <a:lnTo>
                      <a:pt x="136" y="359"/>
                    </a:lnTo>
                    <a:lnTo>
                      <a:pt x="170" y="291"/>
                    </a:lnTo>
                    <a:lnTo>
                      <a:pt x="230" y="251"/>
                    </a:lnTo>
                    <a:lnTo>
                      <a:pt x="244" y="245"/>
                    </a:lnTo>
                    <a:lnTo>
                      <a:pt x="259" y="238"/>
                    </a:lnTo>
                    <a:lnTo>
                      <a:pt x="319" y="201"/>
                    </a:lnTo>
                    <a:lnTo>
                      <a:pt x="372" y="142"/>
                    </a:lnTo>
                    <a:lnTo>
                      <a:pt x="384" y="128"/>
                    </a:lnTo>
                    <a:lnTo>
                      <a:pt x="452" y="84"/>
                    </a:lnTo>
                    <a:lnTo>
                      <a:pt x="496" y="79"/>
                    </a:lnTo>
                    <a:lnTo>
                      <a:pt x="549" y="79"/>
                    </a:lnTo>
                    <a:lnTo>
                      <a:pt x="561" y="78"/>
                    </a:lnTo>
                    <a:lnTo>
                      <a:pt x="649" y="54"/>
                    </a:lnTo>
                    <a:lnTo>
                      <a:pt x="699" y="12"/>
                    </a:lnTo>
                    <a:lnTo>
                      <a:pt x="704" y="3"/>
                    </a:lnTo>
                    <a:lnTo>
                      <a:pt x="705" y="0"/>
                    </a:lnTo>
                    <a:close/>
                  </a:path>
                </a:pathLst>
              </a:custGeom>
              <a:solidFill>
                <a:srgbClr val="448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58" name="Freeform 124">
                <a:extLst>
                  <a:ext uri="{FF2B5EF4-FFF2-40B4-BE49-F238E27FC236}">
                    <a16:creationId xmlns:a16="http://schemas.microsoft.com/office/drawing/2014/main" id="{3A6C6FC6-5D54-432E-A1E4-8639C2490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8" y="-386"/>
                <a:ext cx="705" cy="733"/>
              </a:xfrm>
              <a:custGeom>
                <a:avLst/>
                <a:gdLst>
                  <a:gd name="T0" fmla="+- 0 5907 5358"/>
                  <a:gd name="T1" fmla="*/ T0 w 705"/>
                  <a:gd name="T2" fmla="+- 0 -307 -386"/>
                  <a:gd name="T3" fmla="*/ -307 h 733"/>
                  <a:gd name="T4" fmla="+- 0 5854 5358"/>
                  <a:gd name="T5" fmla="*/ T4 w 705"/>
                  <a:gd name="T6" fmla="+- 0 -307 -386"/>
                  <a:gd name="T7" fmla="*/ -307 h 733"/>
                  <a:gd name="T8" fmla="+- 0 5882 5358"/>
                  <a:gd name="T9" fmla="*/ T8 w 705"/>
                  <a:gd name="T10" fmla="+- 0 -306 -386"/>
                  <a:gd name="T11" fmla="*/ -306 h 733"/>
                  <a:gd name="T12" fmla="+- 0 5899 5358"/>
                  <a:gd name="T13" fmla="*/ T12 w 705"/>
                  <a:gd name="T14" fmla="+- 0 -306 -386"/>
                  <a:gd name="T15" fmla="*/ -306 h 733"/>
                  <a:gd name="T16" fmla="+- 0 5907 5358"/>
                  <a:gd name="T17" fmla="*/ T16 w 705"/>
                  <a:gd name="T18" fmla="+- 0 -307 -386"/>
                  <a:gd name="T19" fmla="*/ -307 h 7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705" h="733">
                    <a:moveTo>
                      <a:pt x="549" y="79"/>
                    </a:moveTo>
                    <a:lnTo>
                      <a:pt x="496" y="79"/>
                    </a:lnTo>
                    <a:lnTo>
                      <a:pt x="524" y="80"/>
                    </a:lnTo>
                    <a:lnTo>
                      <a:pt x="541" y="80"/>
                    </a:lnTo>
                    <a:lnTo>
                      <a:pt x="549" y="79"/>
                    </a:lnTo>
                    <a:close/>
                  </a:path>
                </a:pathLst>
              </a:custGeom>
              <a:solidFill>
                <a:srgbClr val="448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  <p:grpSp>
          <p:nvGrpSpPr>
            <p:cNvPr id="54" name="Group 125">
              <a:extLst>
                <a:ext uri="{FF2B5EF4-FFF2-40B4-BE49-F238E27FC236}">
                  <a16:creationId xmlns:a16="http://schemas.microsoft.com/office/drawing/2014/main" id="{6ED28830-8ABC-4D6C-9EE4-F7302C61E9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20" y="346"/>
              <a:ext cx="705" cy="733"/>
              <a:chOff x="6120" y="346"/>
              <a:chExt cx="705" cy="733"/>
            </a:xfrm>
          </p:grpSpPr>
          <p:sp>
            <p:nvSpPr>
              <p:cNvPr id="55" name="Freeform 126">
                <a:extLst>
                  <a:ext uri="{FF2B5EF4-FFF2-40B4-BE49-F238E27FC236}">
                    <a16:creationId xmlns:a16="http://schemas.microsoft.com/office/drawing/2014/main" id="{B8332D20-6C66-4AAC-B52D-AD2DC572F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0" y="346"/>
                <a:ext cx="705" cy="733"/>
              </a:xfrm>
              <a:custGeom>
                <a:avLst/>
                <a:gdLst>
                  <a:gd name="T0" fmla="+- 0 6301 6120"/>
                  <a:gd name="T1" fmla="*/ T0 w 705"/>
                  <a:gd name="T2" fmla="+- 0 999 346"/>
                  <a:gd name="T3" fmla="*/ 999 h 733"/>
                  <a:gd name="T4" fmla="+- 0 6239 6120"/>
                  <a:gd name="T5" fmla="*/ T4 w 705"/>
                  <a:gd name="T6" fmla="+- 0 1005 346"/>
                  <a:gd name="T7" fmla="*/ 1005 h 733"/>
                  <a:gd name="T8" fmla="+- 0 6176 6120"/>
                  <a:gd name="T9" fmla="*/ T8 w 705"/>
                  <a:gd name="T10" fmla="+- 0 1025 346"/>
                  <a:gd name="T11" fmla="*/ 1025 h 733"/>
                  <a:gd name="T12" fmla="+- 0 6126 6120"/>
                  <a:gd name="T13" fmla="*/ T12 w 705"/>
                  <a:gd name="T14" fmla="+- 0 1067 346"/>
                  <a:gd name="T15" fmla="*/ 1067 h 733"/>
                  <a:gd name="T16" fmla="+- 0 6120 6120"/>
                  <a:gd name="T17" fmla="*/ T16 w 705"/>
                  <a:gd name="T18" fmla="+- 0 1079 346"/>
                  <a:gd name="T19" fmla="*/ 1079 h 733"/>
                  <a:gd name="T20" fmla="+- 0 6179 6120"/>
                  <a:gd name="T21" fmla="*/ T20 w 705"/>
                  <a:gd name="T22" fmla="+- 0 1075 346"/>
                  <a:gd name="T23" fmla="*/ 1075 h 733"/>
                  <a:gd name="T24" fmla="+- 0 6292 6120"/>
                  <a:gd name="T25" fmla="*/ T24 w 705"/>
                  <a:gd name="T26" fmla="+- 0 1053 346"/>
                  <a:gd name="T27" fmla="*/ 1053 h 733"/>
                  <a:gd name="T28" fmla="+- 0 6398 6120"/>
                  <a:gd name="T29" fmla="*/ T28 w 705"/>
                  <a:gd name="T30" fmla="+- 0 1013 346"/>
                  <a:gd name="T31" fmla="*/ 1013 h 733"/>
                  <a:gd name="T32" fmla="+- 0 6424 6120"/>
                  <a:gd name="T33" fmla="*/ T32 w 705"/>
                  <a:gd name="T34" fmla="+- 0 1000 346"/>
                  <a:gd name="T35" fmla="*/ 1000 h 733"/>
                  <a:gd name="T36" fmla="+- 0 6328 6120"/>
                  <a:gd name="T37" fmla="*/ T36 w 705"/>
                  <a:gd name="T38" fmla="+- 0 1000 346"/>
                  <a:gd name="T39" fmla="*/ 1000 h 733"/>
                  <a:gd name="T40" fmla="+- 0 6301 6120"/>
                  <a:gd name="T41" fmla="*/ T40 w 705"/>
                  <a:gd name="T42" fmla="+- 0 999 346"/>
                  <a:gd name="T43" fmla="*/ 999 h 7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</a:cxnLst>
                <a:rect l="0" t="0" r="r" b="b"/>
                <a:pathLst>
                  <a:path w="705" h="733">
                    <a:moveTo>
                      <a:pt x="181" y="653"/>
                    </a:moveTo>
                    <a:lnTo>
                      <a:pt x="119" y="659"/>
                    </a:lnTo>
                    <a:lnTo>
                      <a:pt x="56" y="679"/>
                    </a:lnTo>
                    <a:lnTo>
                      <a:pt x="6" y="721"/>
                    </a:lnTo>
                    <a:lnTo>
                      <a:pt x="0" y="733"/>
                    </a:lnTo>
                    <a:lnTo>
                      <a:pt x="59" y="729"/>
                    </a:lnTo>
                    <a:lnTo>
                      <a:pt x="172" y="707"/>
                    </a:lnTo>
                    <a:lnTo>
                      <a:pt x="278" y="667"/>
                    </a:lnTo>
                    <a:lnTo>
                      <a:pt x="304" y="654"/>
                    </a:lnTo>
                    <a:lnTo>
                      <a:pt x="208" y="654"/>
                    </a:lnTo>
                    <a:lnTo>
                      <a:pt x="181" y="653"/>
                    </a:lnTo>
                    <a:close/>
                  </a:path>
                </a:pathLst>
              </a:custGeom>
              <a:solidFill>
                <a:srgbClr val="448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  <p:sp>
            <p:nvSpPr>
              <p:cNvPr id="56" name="Freeform 127">
                <a:extLst>
                  <a:ext uri="{FF2B5EF4-FFF2-40B4-BE49-F238E27FC236}">
                    <a16:creationId xmlns:a16="http://schemas.microsoft.com/office/drawing/2014/main" id="{1413D83A-21FB-4B64-9B16-81A4383609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0" y="346"/>
                <a:ext cx="705" cy="733"/>
              </a:xfrm>
              <a:custGeom>
                <a:avLst/>
                <a:gdLst>
                  <a:gd name="T0" fmla="+- 0 6825 6120"/>
                  <a:gd name="T1" fmla="*/ T0 w 705"/>
                  <a:gd name="T2" fmla="+- 0 346 346"/>
                  <a:gd name="T3" fmla="*/ 346 h 733"/>
                  <a:gd name="T4" fmla="+- 0 6807 6120"/>
                  <a:gd name="T5" fmla="*/ T4 w 705"/>
                  <a:gd name="T6" fmla="+- 0 347 346"/>
                  <a:gd name="T7" fmla="*/ 347 h 733"/>
                  <a:gd name="T8" fmla="+- 0 6808 6120"/>
                  <a:gd name="T9" fmla="*/ T8 w 705"/>
                  <a:gd name="T10" fmla="+- 0 352 346"/>
                  <a:gd name="T11" fmla="*/ 352 h 733"/>
                  <a:gd name="T12" fmla="+- 0 6809 6120"/>
                  <a:gd name="T13" fmla="*/ T12 w 705"/>
                  <a:gd name="T14" fmla="+- 0 364 346"/>
                  <a:gd name="T15" fmla="*/ 364 h 733"/>
                  <a:gd name="T16" fmla="+- 0 6809 6120"/>
                  <a:gd name="T17" fmla="*/ T16 w 705"/>
                  <a:gd name="T18" fmla="+- 0 382 346"/>
                  <a:gd name="T19" fmla="*/ 382 h 733"/>
                  <a:gd name="T20" fmla="+- 0 6809 6120"/>
                  <a:gd name="T21" fmla="*/ T20 w 705"/>
                  <a:gd name="T22" fmla="+- 0 404 346"/>
                  <a:gd name="T23" fmla="*/ 404 h 733"/>
                  <a:gd name="T24" fmla="+- 0 6807 6120"/>
                  <a:gd name="T25" fmla="*/ T24 w 705"/>
                  <a:gd name="T26" fmla="+- 0 429 346"/>
                  <a:gd name="T27" fmla="*/ 429 h 733"/>
                  <a:gd name="T28" fmla="+- 0 6786 6120"/>
                  <a:gd name="T29" fmla="*/ T28 w 705"/>
                  <a:gd name="T30" fmla="+- 0 503 346"/>
                  <a:gd name="T31" fmla="*/ 503 h 733"/>
                  <a:gd name="T32" fmla="+- 0 6762 6120"/>
                  <a:gd name="T33" fmla="*/ T32 w 705"/>
                  <a:gd name="T34" fmla="+- 0 541 346"/>
                  <a:gd name="T35" fmla="*/ 541 h 733"/>
                  <a:gd name="T36" fmla="+- 0 6753 6120"/>
                  <a:gd name="T37" fmla="*/ T36 w 705"/>
                  <a:gd name="T38" fmla="+- 0 554 346"/>
                  <a:gd name="T39" fmla="*/ 554 h 733"/>
                  <a:gd name="T40" fmla="+- 0 6717 6120"/>
                  <a:gd name="T41" fmla="*/ T40 w 705"/>
                  <a:gd name="T42" fmla="+- 0 618 346"/>
                  <a:gd name="T43" fmla="*/ 618 h 733"/>
                  <a:gd name="T44" fmla="+- 0 6695 6120"/>
                  <a:gd name="T45" fmla="*/ T44 w 705"/>
                  <a:gd name="T46" fmla="+- 0 688 346"/>
                  <a:gd name="T47" fmla="*/ 688 h 733"/>
                  <a:gd name="T48" fmla="+- 0 6692 6120"/>
                  <a:gd name="T49" fmla="*/ T48 w 705"/>
                  <a:gd name="T50" fmla="+- 0 704 346"/>
                  <a:gd name="T51" fmla="*/ 704 h 733"/>
                  <a:gd name="T52" fmla="+- 0 6688 6120"/>
                  <a:gd name="T53" fmla="*/ T52 w 705"/>
                  <a:gd name="T54" fmla="+- 0 720 346"/>
                  <a:gd name="T55" fmla="*/ 720 h 733"/>
                  <a:gd name="T56" fmla="+- 0 6654 6120"/>
                  <a:gd name="T57" fmla="*/ T56 w 705"/>
                  <a:gd name="T58" fmla="+- 0 787 346"/>
                  <a:gd name="T59" fmla="*/ 787 h 733"/>
                  <a:gd name="T60" fmla="+- 0 6595 6120"/>
                  <a:gd name="T61" fmla="*/ T60 w 705"/>
                  <a:gd name="T62" fmla="+- 0 828 346"/>
                  <a:gd name="T63" fmla="*/ 828 h 733"/>
                  <a:gd name="T64" fmla="+- 0 6581 6120"/>
                  <a:gd name="T65" fmla="*/ T64 w 705"/>
                  <a:gd name="T66" fmla="+- 0 834 346"/>
                  <a:gd name="T67" fmla="*/ 834 h 733"/>
                  <a:gd name="T68" fmla="+- 0 6565 6120"/>
                  <a:gd name="T69" fmla="*/ T68 w 705"/>
                  <a:gd name="T70" fmla="+- 0 841 346"/>
                  <a:gd name="T71" fmla="*/ 841 h 733"/>
                  <a:gd name="T72" fmla="+- 0 6506 6120"/>
                  <a:gd name="T73" fmla="*/ T72 w 705"/>
                  <a:gd name="T74" fmla="+- 0 878 346"/>
                  <a:gd name="T75" fmla="*/ 878 h 733"/>
                  <a:gd name="T76" fmla="+- 0 6453 6120"/>
                  <a:gd name="T77" fmla="*/ T76 w 705"/>
                  <a:gd name="T78" fmla="+- 0 937 346"/>
                  <a:gd name="T79" fmla="*/ 937 h 733"/>
                  <a:gd name="T80" fmla="+- 0 6441 6120"/>
                  <a:gd name="T81" fmla="*/ T80 w 705"/>
                  <a:gd name="T82" fmla="+- 0 951 346"/>
                  <a:gd name="T83" fmla="*/ 951 h 733"/>
                  <a:gd name="T84" fmla="+- 0 6373 6120"/>
                  <a:gd name="T85" fmla="*/ T84 w 705"/>
                  <a:gd name="T86" fmla="+- 0 994 346"/>
                  <a:gd name="T87" fmla="*/ 994 h 733"/>
                  <a:gd name="T88" fmla="+- 0 6328 6120"/>
                  <a:gd name="T89" fmla="*/ T88 w 705"/>
                  <a:gd name="T90" fmla="+- 0 1000 346"/>
                  <a:gd name="T91" fmla="*/ 1000 h 733"/>
                  <a:gd name="T92" fmla="+- 0 6424 6120"/>
                  <a:gd name="T93" fmla="*/ T92 w 705"/>
                  <a:gd name="T94" fmla="+- 0 1000 346"/>
                  <a:gd name="T95" fmla="*/ 1000 h 733"/>
                  <a:gd name="T96" fmla="+- 0 6495 6120"/>
                  <a:gd name="T97" fmla="*/ T96 w 705"/>
                  <a:gd name="T98" fmla="+- 0 959 346"/>
                  <a:gd name="T99" fmla="*/ 959 h 733"/>
                  <a:gd name="T100" fmla="+- 0 6583 6120"/>
                  <a:gd name="T101" fmla="*/ T100 w 705"/>
                  <a:gd name="T102" fmla="+- 0 891 346"/>
                  <a:gd name="T103" fmla="*/ 891 h 733"/>
                  <a:gd name="T104" fmla="+- 0 6659 6120"/>
                  <a:gd name="T105" fmla="*/ T104 w 705"/>
                  <a:gd name="T106" fmla="+- 0 811 346"/>
                  <a:gd name="T107" fmla="*/ 811 h 733"/>
                  <a:gd name="T108" fmla="+- 0 6722 6120"/>
                  <a:gd name="T109" fmla="*/ T108 w 705"/>
                  <a:gd name="T110" fmla="+- 0 721 346"/>
                  <a:gd name="T111" fmla="*/ 721 h 733"/>
                  <a:gd name="T112" fmla="+- 0 6772 6120"/>
                  <a:gd name="T113" fmla="*/ T112 w 705"/>
                  <a:gd name="T114" fmla="+- 0 621 346"/>
                  <a:gd name="T115" fmla="*/ 621 h 733"/>
                  <a:gd name="T116" fmla="+- 0 6806 6120"/>
                  <a:gd name="T117" fmla="*/ T116 w 705"/>
                  <a:gd name="T118" fmla="+- 0 515 346"/>
                  <a:gd name="T119" fmla="*/ 515 h 733"/>
                  <a:gd name="T120" fmla="+- 0 6823 6120"/>
                  <a:gd name="T121" fmla="*/ T120 w 705"/>
                  <a:gd name="T122" fmla="+- 0 404 346"/>
                  <a:gd name="T123" fmla="*/ 404 h 733"/>
                  <a:gd name="T124" fmla="+- 0 6825 6120"/>
                  <a:gd name="T125" fmla="*/ T124 w 705"/>
                  <a:gd name="T126" fmla="+- 0 346 346"/>
                  <a:gd name="T127" fmla="*/ 346 h 7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</a:cxnLst>
                <a:rect l="0" t="0" r="r" b="b"/>
                <a:pathLst>
                  <a:path w="705" h="733">
                    <a:moveTo>
                      <a:pt x="705" y="0"/>
                    </a:moveTo>
                    <a:lnTo>
                      <a:pt x="687" y="1"/>
                    </a:lnTo>
                    <a:lnTo>
                      <a:pt x="688" y="6"/>
                    </a:lnTo>
                    <a:lnTo>
                      <a:pt x="689" y="18"/>
                    </a:lnTo>
                    <a:lnTo>
                      <a:pt x="689" y="36"/>
                    </a:lnTo>
                    <a:lnTo>
                      <a:pt x="689" y="58"/>
                    </a:lnTo>
                    <a:lnTo>
                      <a:pt x="687" y="83"/>
                    </a:lnTo>
                    <a:lnTo>
                      <a:pt x="666" y="157"/>
                    </a:lnTo>
                    <a:lnTo>
                      <a:pt x="642" y="195"/>
                    </a:lnTo>
                    <a:lnTo>
                      <a:pt x="633" y="208"/>
                    </a:lnTo>
                    <a:lnTo>
                      <a:pt x="597" y="272"/>
                    </a:lnTo>
                    <a:lnTo>
                      <a:pt x="575" y="342"/>
                    </a:lnTo>
                    <a:lnTo>
                      <a:pt x="572" y="358"/>
                    </a:lnTo>
                    <a:lnTo>
                      <a:pt x="568" y="374"/>
                    </a:lnTo>
                    <a:lnTo>
                      <a:pt x="534" y="441"/>
                    </a:lnTo>
                    <a:lnTo>
                      <a:pt x="475" y="482"/>
                    </a:lnTo>
                    <a:lnTo>
                      <a:pt x="461" y="488"/>
                    </a:lnTo>
                    <a:lnTo>
                      <a:pt x="445" y="495"/>
                    </a:lnTo>
                    <a:lnTo>
                      <a:pt x="386" y="532"/>
                    </a:lnTo>
                    <a:lnTo>
                      <a:pt x="333" y="591"/>
                    </a:lnTo>
                    <a:lnTo>
                      <a:pt x="321" y="605"/>
                    </a:lnTo>
                    <a:lnTo>
                      <a:pt x="253" y="648"/>
                    </a:lnTo>
                    <a:lnTo>
                      <a:pt x="208" y="654"/>
                    </a:lnTo>
                    <a:lnTo>
                      <a:pt x="304" y="654"/>
                    </a:lnTo>
                    <a:lnTo>
                      <a:pt x="375" y="613"/>
                    </a:lnTo>
                    <a:lnTo>
                      <a:pt x="463" y="545"/>
                    </a:lnTo>
                    <a:lnTo>
                      <a:pt x="539" y="465"/>
                    </a:lnTo>
                    <a:lnTo>
                      <a:pt x="602" y="375"/>
                    </a:lnTo>
                    <a:lnTo>
                      <a:pt x="652" y="275"/>
                    </a:lnTo>
                    <a:lnTo>
                      <a:pt x="686" y="169"/>
                    </a:lnTo>
                    <a:lnTo>
                      <a:pt x="703" y="58"/>
                    </a:lnTo>
                    <a:lnTo>
                      <a:pt x="705" y="0"/>
                    </a:lnTo>
                    <a:close/>
                  </a:path>
                </a:pathLst>
              </a:custGeom>
              <a:solidFill>
                <a:srgbClr val="448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KZ"/>
              </a:p>
            </p:txBody>
          </p:sp>
        </p:grpSp>
      </p:grpSp>
      <p:pic>
        <p:nvPicPr>
          <p:cNvPr id="133" name="Рисунок 13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640948" y="114300"/>
            <a:ext cx="1503052" cy="150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9D02B3-183D-45D6-B019-AFC3BE0E6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Кадровое обеспечение</a:t>
            </a:r>
            <a:endParaRPr lang="ru-K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1D6C58-701B-47F3-89B6-F50A3EE98A0C}"/>
              </a:ext>
            </a:extLst>
          </p:cNvPr>
          <p:cNvSpPr txBox="1"/>
          <p:nvPr/>
        </p:nvSpPr>
        <p:spPr>
          <a:xfrm>
            <a:off x="755576" y="1700808"/>
            <a:ext cx="813690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Кафедра «Водные ресурсы и мелиорация» осуществляет подготовку специалистов по следующим специальностям:</a:t>
            </a:r>
            <a:endParaRPr lang="ru-K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Управление водными ресурсами;</a:t>
            </a:r>
            <a:endParaRPr lang="ru-K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Мелиорация, рекультивация и охрана земель</a:t>
            </a:r>
            <a: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K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Водное хозяйство и мелиорация.</a:t>
            </a:r>
            <a:endParaRPr lang="ru-K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7C98C0-14AC-4665-BB3E-CA0EC35B262B}"/>
              </a:ext>
            </a:extLst>
          </p:cNvPr>
          <p:cNvSpPr txBox="1"/>
          <p:nvPr/>
        </p:nvSpPr>
        <p:spPr>
          <a:xfrm>
            <a:off x="755576" y="3309126"/>
            <a:ext cx="806489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основных квалификаций и должностей</a:t>
            </a:r>
            <a:endParaRPr lang="ru-RU" b="0" i="0" dirty="0">
              <a:solidFill>
                <a:srgbClr val="63636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 – гидротехник;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 – гидролог;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Инженеры по строительству систем водоснабжения и канализации;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 по водоочистным сооружениям;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гидрогеолог;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Осмотрщик гидротехнических сооружений;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Техник-гидромелиоратор;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Инженер-мелиоратор.</a:t>
            </a:r>
          </a:p>
          <a:p>
            <a:pPr algn="l"/>
            <a:endParaRPr lang="ru-RU" b="0" i="0" dirty="0">
              <a:solidFill>
                <a:srgbClr val="636363"/>
              </a:solidFill>
              <a:effectLst/>
              <a:latin typeface="SF Pro Display"/>
            </a:endParaRPr>
          </a:p>
        </p:txBody>
      </p:sp>
    </p:spTree>
    <p:extLst>
      <p:ext uri="{BB962C8B-B14F-4D97-AF65-F5344CB8AC3E}">
        <p14:creationId xmlns:p14="http://schemas.microsoft.com/office/powerpoint/2010/main" val="224532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CDFD45-13B1-4D5B-B119-0FEF471B1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Сотрудничество с Университетом</a:t>
            </a:r>
            <a:endParaRPr lang="ru-K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E62D3F-C159-40F7-B2C3-F41B9F4315C8}"/>
              </a:ext>
            </a:extLst>
          </p:cNvPr>
          <p:cNvSpPr txBox="1"/>
          <p:nvPr/>
        </p:nvSpPr>
        <p:spPr>
          <a:xfrm>
            <a:off x="467544" y="1582341"/>
            <a:ext cx="8136904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рамках сотрудничества с Аграрным университетом по образовательной программе «Водное хозяйство и мелиорация» было предложено ввести дисциплины, знания которых весьма актуальны в настоящее время, связанные с учетом и контролем водных ресурсов, а также более глубоким пониманием систем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влагосбережения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 поливе. </a:t>
            </a:r>
          </a:p>
          <a:p>
            <a:pPr algn="just"/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настоящее время, по нашей просьбе, Университетом преподаются следующие дисциплины:</a:t>
            </a:r>
          </a:p>
          <a:p>
            <a:pPr algn="just"/>
            <a:endParaRPr lang="ru-K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Автоматизация и цифровизация гидромелиоративных систем;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Технологии эффективного водопользования в сельском хозяйстве.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42BF2A-E204-4952-A66E-44405403A323}"/>
              </a:ext>
            </a:extLst>
          </p:cNvPr>
          <p:cNvSpPr txBox="1"/>
          <p:nvPr/>
        </p:nvSpPr>
        <p:spPr>
          <a:xfrm>
            <a:off x="503548" y="4906320"/>
            <a:ext cx="81369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базе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Казгипроводхоза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постоянной основе проходят практику студенты кафедры «Водные ресурсы и мелиорация».</a:t>
            </a:r>
          </a:p>
        </p:txBody>
      </p:sp>
    </p:spTree>
    <p:extLst>
      <p:ext uri="{BB962C8B-B14F-4D97-AF65-F5344CB8AC3E}">
        <p14:creationId xmlns:p14="http://schemas.microsoft.com/office/powerpoint/2010/main" val="218087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F24F0E-F3C7-41E6-AB05-0F94B7020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</a:t>
            </a:r>
            <a:r>
              <a:rPr lang="ru-RU" dirty="0"/>
              <a:t> - навыки</a:t>
            </a:r>
            <a:endParaRPr lang="ru-K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68642A-5466-4BA3-B696-E349D11C8554}"/>
              </a:ext>
            </a:extLst>
          </p:cNvPr>
          <p:cNvSpPr txBox="1"/>
          <p:nvPr/>
        </p:nvSpPr>
        <p:spPr>
          <a:xfrm>
            <a:off x="395536" y="1598021"/>
            <a:ext cx="82809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Одной из важных проблем является крайне слабая подготовка студентов работать с компьютерными программами, используемыми при осуществлении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проектно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– изыскательских работ. </a:t>
            </a:r>
            <a:endParaRPr lang="ru-KZ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53EE31-DF41-4A0C-A94C-E193471D91E9}"/>
              </a:ext>
            </a:extLst>
          </p:cNvPr>
          <p:cNvSpPr txBox="1"/>
          <p:nvPr/>
        </p:nvSpPr>
        <p:spPr>
          <a:xfrm>
            <a:off x="395536" y="2521351"/>
            <a:ext cx="8136904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Рекомендуется у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величить количество периода обучения с компьютерными программами, позволяющие разрабатывать чертежи и схемы проектной документации проектировщикам и работать со строительными чертежами работникам службы эксплуатации. </a:t>
            </a: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Такими программами является в первую очередь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AutoCAD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Студент должен получать навыки работы на данной программе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менее 3-х семестров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K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же рекомендуется внедрять обучающие программы для решения геотехнических задач.  Например, PLAXIS,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Midas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GEO5.</a:t>
            </a:r>
            <a:endParaRPr lang="ru-K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487B750-84E1-43DC-8C8C-A38E79F8E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28" y="5157191"/>
            <a:ext cx="1331568" cy="108339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A11BDCE-080E-476E-9CC7-5F334D97B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2613" y="5157192"/>
            <a:ext cx="1089227" cy="109488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59F2ABB-6859-478A-8500-B008177041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5157193"/>
            <a:ext cx="2016224" cy="110383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647ACFC-5572-4C40-A7D7-94751250D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120" y="5148712"/>
            <a:ext cx="895194" cy="10886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70256B8-5BCA-4AE3-B5D4-32CC92DFF8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1238" y="5148713"/>
            <a:ext cx="1619194" cy="110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73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4C9B95-9DA9-4412-A739-669C25C11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Учебный материал</a:t>
            </a:r>
            <a:endParaRPr lang="ru-K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562B21-3862-41D7-B356-E86C0CD3CA95}"/>
              </a:ext>
            </a:extLst>
          </p:cNvPr>
          <p:cNvSpPr txBox="1"/>
          <p:nvPr/>
        </p:nvSpPr>
        <p:spPr>
          <a:xfrm>
            <a:off x="377788" y="1700808"/>
            <a:ext cx="820891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Материалы сегодняшних учебников – копирование информации более ранних учебных материалов. Практически все учебники пишутся преподавателями, работниками институтов, научных организаций, но не имеющих опыта практической работы в области проектирования.</a:t>
            </a:r>
          </a:p>
          <a:p>
            <a:pPr algn="just"/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Рекомендовано более активное привлекать водников-практиков для разработки учебных, учебно-методических материалов и обучения студентов. В учебники вносить примеры современных проектных решений, реализованных в РК и в мире. </a:t>
            </a:r>
          </a:p>
        </p:txBody>
      </p:sp>
    </p:spTree>
    <p:extLst>
      <p:ext uri="{BB962C8B-B14F-4D97-AF65-F5344CB8AC3E}">
        <p14:creationId xmlns:p14="http://schemas.microsoft.com/office/powerpoint/2010/main" val="143083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D2F789-CF88-47DB-8148-78932222C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Общеотраслевые вопросы </a:t>
            </a:r>
            <a:br>
              <a:rPr lang="ru-RU" dirty="0"/>
            </a:br>
            <a:r>
              <a:rPr lang="ru-RU" dirty="0"/>
              <a:t>подготовки кадров</a:t>
            </a:r>
            <a:endParaRPr lang="ru-KZ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EDD249-FDD0-4C57-A453-DC34B2528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1861105"/>
            <a:ext cx="2972293" cy="41292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702E94-25B3-4D0B-9BCA-FA8F383B43FA}"/>
              </a:ext>
            </a:extLst>
          </p:cNvPr>
          <p:cNvSpPr txBox="1"/>
          <p:nvPr/>
        </p:nvSpPr>
        <p:spPr>
          <a:xfrm>
            <a:off x="611560" y="1844824"/>
            <a:ext cx="468052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Согласно Концепции развития системы управления водными ресурсами Республики Казахстан на 2024 – 2030 годы, основными факторами несовершенства научно-методологического и кадрового обеспечения является:</a:t>
            </a:r>
          </a:p>
          <a:p>
            <a:pPr algn="just"/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Слабая научно-исследовательская база в области управления водными ресурсами;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Недостаточная обеспеченность профессиональными кадрами.</a:t>
            </a:r>
            <a:endParaRPr lang="ru-K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59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9e8d4ac312f6425d52bc57b4a6fce23b53c83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2520</TotalTime>
  <Words>409</Words>
  <Application>Microsoft Office PowerPoint</Application>
  <PresentationFormat>Экран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SF Pro Display</vt:lpstr>
      <vt:lpstr>Times New Roman</vt:lpstr>
      <vt:lpstr>Wingdings</vt:lpstr>
      <vt:lpstr>Тема Office</vt:lpstr>
      <vt:lpstr>Товарищество с ограниченной ответственностью «Проектный  Институт Казгипроводхоз»  Некоммерческое Акционерное Общество «Казахский Национальный Аграрный Исследовательский Университет»</vt:lpstr>
      <vt:lpstr>Кадровое обеспечение</vt:lpstr>
      <vt:lpstr>Сотрудничество с Университетом</vt:lpstr>
      <vt:lpstr>IT - навыки</vt:lpstr>
      <vt:lpstr>Учебный материал</vt:lpstr>
      <vt:lpstr>Общеотраслевые вопросы  подготовки кадров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Брызги воды</dc:title>
  <dc:creator>obstinate</dc:creator>
  <dc:description>Шаблон презентации с сайта https://presentation-creation.ru/</dc:description>
  <cp:lastModifiedBy>01</cp:lastModifiedBy>
  <cp:revision>608</cp:revision>
  <cp:lastPrinted>2025-04-23T09:45:09Z</cp:lastPrinted>
  <dcterms:created xsi:type="dcterms:W3CDTF">2018-02-25T09:09:03Z</dcterms:created>
  <dcterms:modified xsi:type="dcterms:W3CDTF">2025-05-02T05:26:45Z</dcterms:modified>
</cp:coreProperties>
</file>