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472" r:id="rId6"/>
    <p:sldId id="471" r:id="rId7"/>
  </p:sldIdLst>
  <p:sldSz cx="15119350" cy="10691813"/>
  <p:notesSz cx="6797675" cy="9929813"/>
  <p:embeddedFontLst>
    <p:embeddedFont>
      <p:font typeface="Arial Bold" panose="020B0604020202020204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Tahoma" panose="020B0604030504040204" pitchFamily="34" charset="0"/>
      <p:regular r:id="rId13"/>
      <p:bold r:id="rId14"/>
    </p:embeddedFont>
  </p:embeddedFontLst>
  <p:defaultTextStyle>
    <a:defPPr>
      <a:defRPr lang="en-US"/>
    </a:defPPr>
    <a:lvl1pPr marL="0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1pPr>
    <a:lvl2pPr marL="491627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2pPr>
    <a:lvl3pPr marL="983254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3pPr>
    <a:lvl4pPr marL="1474881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4pPr>
    <a:lvl5pPr marL="1966509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5pPr>
    <a:lvl6pPr marL="2458136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6pPr>
    <a:lvl7pPr marL="2949763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7pPr>
    <a:lvl8pPr marL="3441390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8pPr>
    <a:lvl9pPr marL="3933017" algn="l" defTabSz="983254" rtl="0" eaLnBrk="1" latinLnBrk="0" hangingPunct="1">
      <a:defRPr sz="193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4" userDrawn="1">
          <p15:clr>
            <a:srgbClr val="A4A3A4"/>
          </p15:clr>
        </p15:guide>
        <p15:guide id="2" pos="394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pos="476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e-zhaina" initials="a" lastIdx="14" clrIdx="0">
    <p:extLst>
      <p:ext uri="{19B8F6BF-5375-455C-9EA6-DF929625EA0E}">
        <p15:presenceInfo xmlns:p15="http://schemas.microsoft.com/office/powerpoint/2012/main" userId="ae-zha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12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1470" y="78"/>
      </p:cViewPr>
      <p:guideLst>
        <p:guide orient="horz" pos="1544"/>
        <p:guide pos="394"/>
        <p:guide orient="horz"/>
        <p:guide pos="4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2214262"/>
            <a:ext cx="6425724" cy="15278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3951" y="4039129"/>
            <a:ext cx="5291773" cy="18215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2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5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2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4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1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0764" y="285447"/>
            <a:ext cx="1700927" cy="60817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984" y="285447"/>
            <a:ext cx="4976786" cy="60817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62" y="4580322"/>
            <a:ext cx="6425724" cy="1415675"/>
          </a:xfrm>
        </p:spPr>
        <p:txBody>
          <a:bodyPr anchor="t"/>
          <a:lstStyle>
            <a:lvl1pPr algn="l">
              <a:defRPr sz="311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162" y="3021099"/>
            <a:ext cx="6425724" cy="1559222"/>
          </a:xfrm>
        </p:spPr>
        <p:txBody>
          <a:bodyPr anchor="b"/>
          <a:lstStyle>
            <a:lvl1pPr marL="0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1pPr>
            <a:lvl2pPr marL="356410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2pPr>
            <a:lvl3pPr marL="712821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3pPr>
            <a:lvl4pPr marL="1069231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4pPr>
            <a:lvl5pPr marL="1425641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5pPr>
            <a:lvl6pPr marL="1782051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6pPr>
            <a:lvl7pPr marL="2138462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7pPr>
            <a:lvl8pPr marL="2494872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8pPr>
            <a:lvl9pPr marL="2851282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984" y="1663173"/>
            <a:ext cx="3338856" cy="4704068"/>
          </a:xfrm>
        </p:spPr>
        <p:txBody>
          <a:bodyPr/>
          <a:lstStyle>
            <a:lvl1pPr>
              <a:defRPr sz="2183"/>
            </a:lvl1pPr>
            <a:lvl2pPr>
              <a:defRPr sz="1871"/>
            </a:lvl2pPr>
            <a:lvl3pPr>
              <a:defRPr sz="155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2835" y="1663173"/>
            <a:ext cx="3338856" cy="4704068"/>
          </a:xfrm>
        </p:spPr>
        <p:txBody>
          <a:bodyPr/>
          <a:lstStyle>
            <a:lvl1pPr>
              <a:defRPr sz="2183"/>
            </a:lvl1pPr>
            <a:lvl2pPr>
              <a:defRPr sz="1871"/>
            </a:lvl2pPr>
            <a:lvl3pPr>
              <a:defRPr sz="155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4" y="1595523"/>
            <a:ext cx="3340169" cy="664938"/>
          </a:xfrm>
        </p:spPr>
        <p:txBody>
          <a:bodyPr anchor="b"/>
          <a:lstStyle>
            <a:lvl1pPr marL="0" indent="0">
              <a:buNone/>
              <a:defRPr sz="1871" b="1"/>
            </a:lvl1pPr>
            <a:lvl2pPr marL="356410" indent="0">
              <a:buNone/>
              <a:defRPr sz="1559" b="1"/>
            </a:lvl2pPr>
            <a:lvl3pPr marL="712821" indent="0">
              <a:buNone/>
              <a:defRPr sz="1403" b="1"/>
            </a:lvl3pPr>
            <a:lvl4pPr marL="1069231" indent="0">
              <a:buNone/>
              <a:defRPr sz="1247" b="1"/>
            </a:lvl4pPr>
            <a:lvl5pPr marL="1425641" indent="0">
              <a:buNone/>
              <a:defRPr sz="1247" b="1"/>
            </a:lvl5pPr>
            <a:lvl6pPr marL="1782051" indent="0">
              <a:buNone/>
              <a:defRPr sz="1247" b="1"/>
            </a:lvl6pPr>
            <a:lvl7pPr marL="2138462" indent="0">
              <a:buNone/>
              <a:defRPr sz="1247" b="1"/>
            </a:lvl7pPr>
            <a:lvl8pPr marL="2494872" indent="0">
              <a:buNone/>
              <a:defRPr sz="1247" b="1"/>
            </a:lvl8pPr>
            <a:lvl9pPr marL="2851282" indent="0">
              <a:buNone/>
              <a:defRPr sz="12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984" y="2260460"/>
            <a:ext cx="3340169" cy="4106779"/>
          </a:xfrm>
        </p:spPr>
        <p:txBody>
          <a:bodyPr/>
          <a:lstStyle>
            <a:lvl1pPr>
              <a:defRPr sz="1871"/>
            </a:lvl1pPr>
            <a:lvl2pPr>
              <a:defRPr sz="1559"/>
            </a:lvl2pPr>
            <a:lvl3pPr>
              <a:defRPr sz="1403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0211" y="1595523"/>
            <a:ext cx="3341481" cy="664938"/>
          </a:xfrm>
        </p:spPr>
        <p:txBody>
          <a:bodyPr anchor="b"/>
          <a:lstStyle>
            <a:lvl1pPr marL="0" indent="0">
              <a:buNone/>
              <a:defRPr sz="1871" b="1"/>
            </a:lvl1pPr>
            <a:lvl2pPr marL="356410" indent="0">
              <a:buNone/>
              <a:defRPr sz="1559" b="1"/>
            </a:lvl2pPr>
            <a:lvl3pPr marL="712821" indent="0">
              <a:buNone/>
              <a:defRPr sz="1403" b="1"/>
            </a:lvl3pPr>
            <a:lvl4pPr marL="1069231" indent="0">
              <a:buNone/>
              <a:defRPr sz="1247" b="1"/>
            </a:lvl4pPr>
            <a:lvl5pPr marL="1425641" indent="0">
              <a:buNone/>
              <a:defRPr sz="1247" b="1"/>
            </a:lvl5pPr>
            <a:lvl6pPr marL="1782051" indent="0">
              <a:buNone/>
              <a:defRPr sz="1247" b="1"/>
            </a:lvl6pPr>
            <a:lvl7pPr marL="2138462" indent="0">
              <a:buNone/>
              <a:defRPr sz="1247" b="1"/>
            </a:lvl7pPr>
            <a:lvl8pPr marL="2494872" indent="0">
              <a:buNone/>
              <a:defRPr sz="1247" b="1"/>
            </a:lvl8pPr>
            <a:lvl9pPr marL="2851282" indent="0">
              <a:buNone/>
              <a:defRPr sz="12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0211" y="2260460"/>
            <a:ext cx="3341481" cy="4106779"/>
          </a:xfrm>
        </p:spPr>
        <p:txBody>
          <a:bodyPr/>
          <a:lstStyle>
            <a:lvl1pPr>
              <a:defRPr sz="1871"/>
            </a:lvl1pPr>
            <a:lvl2pPr>
              <a:defRPr sz="1559"/>
            </a:lvl2pPr>
            <a:lvl3pPr>
              <a:defRPr sz="1403"/>
            </a:lvl3pPr>
            <a:lvl4pPr>
              <a:defRPr sz="1247"/>
            </a:lvl4pPr>
            <a:lvl5pPr>
              <a:defRPr sz="1247"/>
            </a:lvl5pPr>
            <a:lvl6pPr>
              <a:defRPr sz="1247"/>
            </a:lvl6pPr>
            <a:lvl7pPr>
              <a:defRPr sz="1247"/>
            </a:lvl7pPr>
            <a:lvl8pPr>
              <a:defRPr sz="1247"/>
            </a:lvl8pPr>
            <a:lvl9pPr>
              <a:defRPr sz="124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84" y="283795"/>
            <a:ext cx="2487081" cy="1207779"/>
          </a:xfrm>
        </p:spPr>
        <p:txBody>
          <a:bodyPr anchor="b"/>
          <a:lstStyle>
            <a:lvl1pPr algn="l">
              <a:defRPr sz="155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623" y="283797"/>
            <a:ext cx="4226069" cy="6083444"/>
          </a:xfrm>
        </p:spPr>
        <p:txBody>
          <a:bodyPr/>
          <a:lstStyle>
            <a:lvl1pPr>
              <a:defRPr sz="2495"/>
            </a:lvl1pPr>
            <a:lvl2pPr>
              <a:defRPr sz="2183"/>
            </a:lvl2pPr>
            <a:lvl3pPr>
              <a:defRPr sz="1871"/>
            </a:lvl3pPr>
            <a:lvl4pPr>
              <a:defRPr sz="1559"/>
            </a:lvl4pPr>
            <a:lvl5pPr>
              <a:defRPr sz="1559"/>
            </a:lvl5pPr>
            <a:lvl6pPr>
              <a:defRPr sz="1559"/>
            </a:lvl6pPr>
            <a:lvl7pPr>
              <a:defRPr sz="1559"/>
            </a:lvl7pPr>
            <a:lvl8pPr>
              <a:defRPr sz="1559"/>
            </a:lvl8pPr>
            <a:lvl9pPr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984" y="1491576"/>
            <a:ext cx="2487081" cy="4875665"/>
          </a:xfrm>
        </p:spPr>
        <p:txBody>
          <a:bodyPr/>
          <a:lstStyle>
            <a:lvl1pPr marL="0" indent="0">
              <a:buNone/>
              <a:defRPr sz="1091"/>
            </a:lvl1pPr>
            <a:lvl2pPr marL="356410" indent="0">
              <a:buNone/>
              <a:defRPr sz="935"/>
            </a:lvl2pPr>
            <a:lvl3pPr marL="712821" indent="0">
              <a:buNone/>
              <a:defRPr sz="780"/>
            </a:lvl3pPr>
            <a:lvl4pPr marL="1069231" indent="0">
              <a:buNone/>
              <a:defRPr sz="702"/>
            </a:lvl4pPr>
            <a:lvl5pPr marL="1425641" indent="0">
              <a:buNone/>
              <a:defRPr sz="702"/>
            </a:lvl5pPr>
            <a:lvl6pPr marL="1782051" indent="0">
              <a:buNone/>
              <a:defRPr sz="702"/>
            </a:lvl6pPr>
            <a:lvl7pPr marL="2138462" indent="0">
              <a:buNone/>
              <a:defRPr sz="702"/>
            </a:lvl7pPr>
            <a:lvl8pPr marL="2494872" indent="0">
              <a:buNone/>
              <a:defRPr sz="702"/>
            </a:lvl8pPr>
            <a:lvl9pPr marL="2851282" indent="0">
              <a:buNone/>
              <a:defRPr sz="7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1749" y="4989513"/>
            <a:ext cx="4535805" cy="589040"/>
          </a:xfrm>
        </p:spPr>
        <p:txBody>
          <a:bodyPr anchor="b"/>
          <a:lstStyle>
            <a:lvl1pPr algn="l">
              <a:defRPr sz="155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1749" y="636889"/>
            <a:ext cx="4535805" cy="4276725"/>
          </a:xfrm>
        </p:spPr>
        <p:txBody>
          <a:bodyPr/>
          <a:lstStyle>
            <a:lvl1pPr marL="0" indent="0">
              <a:buNone/>
              <a:defRPr sz="2495"/>
            </a:lvl1pPr>
            <a:lvl2pPr marL="356410" indent="0">
              <a:buNone/>
              <a:defRPr sz="2183"/>
            </a:lvl2pPr>
            <a:lvl3pPr marL="712821" indent="0">
              <a:buNone/>
              <a:defRPr sz="1871"/>
            </a:lvl3pPr>
            <a:lvl4pPr marL="1069231" indent="0">
              <a:buNone/>
              <a:defRPr sz="1559"/>
            </a:lvl4pPr>
            <a:lvl5pPr marL="1425641" indent="0">
              <a:buNone/>
              <a:defRPr sz="1559"/>
            </a:lvl5pPr>
            <a:lvl6pPr marL="1782051" indent="0">
              <a:buNone/>
              <a:defRPr sz="1559"/>
            </a:lvl6pPr>
            <a:lvl7pPr marL="2138462" indent="0">
              <a:buNone/>
              <a:defRPr sz="1559"/>
            </a:lvl7pPr>
            <a:lvl8pPr marL="2494872" indent="0">
              <a:buNone/>
              <a:defRPr sz="1559"/>
            </a:lvl8pPr>
            <a:lvl9pPr marL="2851282" indent="0">
              <a:buNone/>
              <a:defRPr sz="155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1749" y="5578553"/>
            <a:ext cx="4535805" cy="836535"/>
          </a:xfrm>
        </p:spPr>
        <p:txBody>
          <a:bodyPr/>
          <a:lstStyle>
            <a:lvl1pPr marL="0" indent="0">
              <a:buNone/>
              <a:defRPr sz="1091"/>
            </a:lvl1pPr>
            <a:lvl2pPr marL="356410" indent="0">
              <a:buNone/>
              <a:defRPr sz="935"/>
            </a:lvl2pPr>
            <a:lvl3pPr marL="712821" indent="0">
              <a:buNone/>
              <a:defRPr sz="780"/>
            </a:lvl3pPr>
            <a:lvl4pPr marL="1069231" indent="0">
              <a:buNone/>
              <a:defRPr sz="702"/>
            </a:lvl4pPr>
            <a:lvl5pPr marL="1425641" indent="0">
              <a:buNone/>
              <a:defRPr sz="702"/>
            </a:lvl5pPr>
            <a:lvl6pPr marL="1782051" indent="0">
              <a:buNone/>
              <a:defRPr sz="702"/>
            </a:lvl6pPr>
            <a:lvl7pPr marL="2138462" indent="0">
              <a:buNone/>
              <a:defRPr sz="702"/>
            </a:lvl7pPr>
            <a:lvl8pPr marL="2494872" indent="0">
              <a:buNone/>
              <a:defRPr sz="702"/>
            </a:lvl8pPr>
            <a:lvl9pPr marL="2851282" indent="0">
              <a:buNone/>
              <a:defRPr sz="7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7984" y="285446"/>
            <a:ext cx="6803708" cy="1187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4" y="1663173"/>
            <a:ext cx="6803708" cy="4704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7984" y="6606486"/>
            <a:ext cx="1763924" cy="379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2889" y="6606486"/>
            <a:ext cx="2393897" cy="379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7767" y="6606486"/>
            <a:ext cx="1763924" cy="379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2821" rtl="0" eaLnBrk="1" latinLnBrk="0" hangingPunct="1">
        <a:spcBef>
          <a:spcPct val="0"/>
        </a:spcBef>
        <a:buNone/>
        <a:defRPr sz="34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8" indent="-267308" algn="l" defTabSz="712821" rtl="0" eaLnBrk="1" latinLnBrk="0" hangingPunct="1">
        <a:spcBef>
          <a:spcPct val="20000"/>
        </a:spcBef>
        <a:buFont typeface="Arial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1pPr>
      <a:lvl2pPr marL="579167" indent="-222757" algn="l" defTabSz="712821" rtl="0" eaLnBrk="1" latinLnBrk="0" hangingPunct="1">
        <a:spcBef>
          <a:spcPct val="20000"/>
        </a:spcBef>
        <a:buFont typeface="Arial" pitchFamily="34" charset="0"/>
        <a:buChar char="–"/>
        <a:defRPr sz="2183" kern="1200">
          <a:solidFill>
            <a:schemeClr val="tx1"/>
          </a:solidFill>
          <a:latin typeface="+mn-lt"/>
          <a:ea typeface="+mn-ea"/>
          <a:cs typeface="+mn-cs"/>
        </a:defRPr>
      </a:lvl2pPr>
      <a:lvl3pPr marL="891026" indent="-178205" algn="l" defTabSz="712821" rtl="0" eaLnBrk="1" latinLnBrk="0" hangingPunct="1">
        <a:spcBef>
          <a:spcPct val="20000"/>
        </a:spcBef>
        <a:buFont typeface="Arial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247436" indent="-178205" algn="l" defTabSz="712821" rtl="0" eaLnBrk="1" latinLnBrk="0" hangingPunct="1">
        <a:spcBef>
          <a:spcPct val="20000"/>
        </a:spcBef>
        <a:buFont typeface="Arial" pitchFamily="34" charset="0"/>
        <a:buChar char="–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603846" indent="-178205" algn="l" defTabSz="712821" rtl="0" eaLnBrk="1" latinLnBrk="0" hangingPunct="1">
        <a:spcBef>
          <a:spcPct val="20000"/>
        </a:spcBef>
        <a:buFont typeface="Arial" pitchFamily="34" charset="0"/>
        <a:buChar char="»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60256" indent="-178205" algn="l" defTabSz="712821" rtl="0" eaLnBrk="1" latinLnBrk="0" hangingPunct="1">
        <a:spcBef>
          <a:spcPct val="20000"/>
        </a:spcBef>
        <a:buFont typeface="Arial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16667" indent="-178205" algn="l" defTabSz="712821" rtl="0" eaLnBrk="1" latinLnBrk="0" hangingPunct="1">
        <a:spcBef>
          <a:spcPct val="20000"/>
        </a:spcBef>
        <a:buFont typeface="Arial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673077" indent="-178205" algn="l" defTabSz="712821" rtl="0" eaLnBrk="1" latinLnBrk="0" hangingPunct="1">
        <a:spcBef>
          <a:spcPct val="20000"/>
        </a:spcBef>
        <a:buFont typeface="Arial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029487" indent="-178205" algn="l" defTabSz="712821" rtl="0" eaLnBrk="1" latinLnBrk="0" hangingPunct="1">
        <a:spcBef>
          <a:spcPct val="20000"/>
        </a:spcBef>
        <a:buFont typeface="Arial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356410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712821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069231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425641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1782051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138462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494872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2851282" algn="l" defTabSz="712821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087BEF-6611-44F7-B532-B2003ED5C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2851"/>
            <a:ext cx="15119350" cy="8488962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396875" y="545306"/>
            <a:ext cx="3508728" cy="1445166"/>
          </a:xfrm>
          <a:custGeom>
            <a:avLst/>
            <a:gdLst/>
            <a:ahLst/>
            <a:cxnLst/>
            <a:rect l="l" t="t" r="r" b="b"/>
            <a:pathLst>
              <a:path w="5056327" h="2082588">
                <a:moveTo>
                  <a:pt x="0" y="0"/>
                </a:moveTo>
                <a:lnTo>
                  <a:pt x="5056327" y="0"/>
                </a:lnTo>
                <a:lnTo>
                  <a:pt x="5056327" y="2082588"/>
                </a:lnTo>
                <a:lnTo>
                  <a:pt x="0" y="20825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4" r="-434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045075" y="760882"/>
            <a:ext cx="9238750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86"/>
              </a:lnSpc>
              <a:spcBef>
                <a:spcPct val="0"/>
              </a:spcBef>
            </a:pPr>
            <a:r>
              <a:rPr lang="en-US" sz="4800" dirty="0">
                <a:solidFill>
                  <a:srgbClr val="CF1F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ТРАНСФОРМИРУЯ БУДУЩЕЕ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39AFE-A86C-40AA-833A-5972A462FBD6}"/>
              </a:ext>
            </a:extLst>
          </p:cNvPr>
          <p:cNvSpPr txBox="1"/>
          <p:nvPr/>
        </p:nvSpPr>
        <p:spPr>
          <a:xfrm>
            <a:off x="1920875" y="3136106"/>
            <a:ext cx="11887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0" i="0" dirty="0">
                <a:solidFill>
                  <a:srgbClr val="D2122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Перспективы развития дуального обучения</a:t>
            </a:r>
          </a:p>
          <a:p>
            <a:pPr algn="ctr"/>
            <a:r>
              <a:rPr lang="ru-RU" sz="3600" b="0" i="0" dirty="0">
                <a:solidFill>
                  <a:srgbClr val="D2122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системе подготовки квалифицированных кадров агроинженерного профиля</a:t>
            </a:r>
            <a:endParaRPr lang="ru-RU" sz="3600" dirty="0">
              <a:solidFill>
                <a:srgbClr val="D21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9FD2ED-0F4A-4DBB-BFA5-C094167223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48477"/>
          <a:stretch/>
        </p:blipFill>
        <p:spPr>
          <a:xfrm>
            <a:off x="8136810" y="-26195"/>
            <a:ext cx="6982540" cy="1071800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140075" y="926306"/>
            <a:ext cx="3766247" cy="720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48"/>
              </a:lnSpc>
              <a:spcBef>
                <a:spcPct val="0"/>
              </a:spcBef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КОМПАНИИ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9EDC70-B7B9-460F-AD9E-9B09C7B42E94}"/>
              </a:ext>
            </a:extLst>
          </p:cNvPr>
          <p:cNvSpPr txBox="1"/>
          <p:nvPr/>
        </p:nvSpPr>
        <p:spPr>
          <a:xfrm>
            <a:off x="549275" y="2831306"/>
            <a:ext cx="71945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Alageum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Electric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крупная  электротехническая группа компаний Казахстана, объединяющая более 30 предприятий. Включает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Кентауский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Трансформаторный Завод,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АО«Электромонтаж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другие.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Предлагает полный комплекс услуг «под ключ» в сфере электроэнергетики, электромашиностроения и строительства.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Обладает разветвленной сетью филиалов и представительств по всей стране, оснащенных складами и производственными базами.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Выступает как единое «окно продаж» всей продукции холдинга.</a:t>
            </a:r>
            <a:endParaRPr lang="aa-E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46F7DDD2-517D-4B0A-B14E-A2B7EEBC3716}"/>
              </a:ext>
            </a:extLst>
          </p:cNvPr>
          <p:cNvSpPr/>
          <p:nvPr/>
        </p:nvSpPr>
        <p:spPr>
          <a:xfrm>
            <a:off x="625475" y="900411"/>
            <a:ext cx="2238046" cy="914921"/>
          </a:xfrm>
          <a:custGeom>
            <a:avLst/>
            <a:gdLst/>
            <a:ahLst/>
            <a:cxnLst/>
            <a:rect l="l" t="t" r="r" b="b"/>
            <a:pathLst>
              <a:path w="2871079" h="1173707">
                <a:moveTo>
                  <a:pt x="0" y="0"/>
                </a:moveTo>
                <a:lnTo>
                  <a:pt x="2871079" y="0"/>
                </a:lnTo>
                <a:lnTo>
                  <a:pt x="2871079" y="1173708"/>
                </a:lnTo>
                <a:lnTo>
                  <a:pt x="0" y="1173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2" t="-158" b="-158"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5B7F3ACB-D22B-4510-9DB6-509D62B6D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18" y="1671839"/>
            <a:ext cx="8521858" cy="847816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9686783" y="8179113"/>
            <a:ext cx="4786681" cy="6333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725"/>
              </a:lnSpc>
              <a:spcBef>
                <a:spcPct val="0"/>
              </a:spcBef>
            </a:pPr>
            <a:r>
              <a:rPr lang="en-US" sz="1600" b="1" dirty="0">
                <a:solidFill>
                  <a:srgbClr val="CF1F27"/>
                </a:solidFill>
                <a:latin typeface="Arial Bold"/>
              </a:rPr>
              <a:t>2 </a:t>
            </a:r>
            <a:r>
              <a:rPr lang="en-US" sz="1600" b="1" dirty="0" err="1">
                <a:solidFill>
                  <a:srgbClr val="CF1F27"/>
                </a:solidFill>
                <a:latin typeface="Arial Bold"/>
              </a:rPr>
              <a:t>Проектных</a:t>
            </a:r>
            <a:r>
              <a:rPr lang="en-US" sz="1600" b="1" dirty="0">
                <a:solidFill>
                  <a:srgbClr val="CF1F27"/>
                </a:solidFill>
                <a:latin typeface="Arial Bold"/>
              </a:rPr>
              <a:t> и 1 </a:t>
            </a:r>
            <a:r>
              <a:rPr lang="en-US" sz="1600" b="1" dirty="0" err="1">
                <a:solidFill>
                  <a:srgbClr val="CF1F27"/>
                </a:solidFill>
                <a:latin typeface="Arial Bold"/>
              </a:rPr>
              <a:t>научно-инженерный</a:t>
            </a:r>
            <a:r>
              <a:rPr lang="en-US" sz="1600" b="1" dirty="0">
                <a:solidFill>
                  <a:srgbClr val="CF1F27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1F27"/>
                </a:solidFill>
                <a:latin typeface="Arial Bold"/>
              </a:rPr>
              <a:t>центры</a:t>
            </a:r>
            <a:endParaRPr lang="en-US" sz="1600" b="1" dirty="0">
              <a:solidFill>
                <a:srgbClr val="CF1F27"/>
              </a:solidFill>
              <a:latin typeface="Arial Bold"/>
            </a:endParaRPr>
          </a:p>
          <a:p>
            <a:pPr algn="r">
              <a:lnSpc>
                <a:spcPts val="1616"/>
              </a:lnSpc>
              <a:spcBef>
                <a:spcPct val="0"/>
              </a:spcBef>
            </a:pPr>
            <a:r>
              <a:rPr lang="en-US" sz="1600" dirty="0">
                <a:solidFill>
                  <a:srgbClr val="960A01"/>
                </a:solidFill>
                <a:latin typeface="Arial Bold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гг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.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Астана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Алматы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)</a:t>
            </a:r>
          </a:p>
          <a:p>
            <a:pPr algn="r">
              <a:lnSpc>
                <a:spcPts val="1616"/>
              </a:lnSpc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  <a:latin typeface="Arial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28442" y="3819643"/>
            <a:ext cx="3426033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Действующих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заводов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600" dirty="0">
                <a:solidFill>
                  <a:srgbClr val="000000"/>
                </a:solidFill>
                <a:latin typeface="Arial Bold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Кентау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Шымкент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Уральск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Петропавловск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Алматы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Актау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Туркестан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Кызылорда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Бишкек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 и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др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.)</a:t>
            </a:r>
          </a:p>
          <a:p>
            <a:pPr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  <a:latin typeface="Arial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25475" y="6143358"/>
            <a:ext cx="4114800" cy="504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71"/>
              </a:lnSpc>
            </a:pP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Сотрудников</a:t>
            </a:r>
            <a:endParaRPr lang="en-US" sz="1600" b="1" dirty="0">
              <a:solidFill>
                <a:srgbClr val="CF2028"/>
              </a:solidFill>
              <a:latin typeface="Arial Bold"/>
            </a:endParaRPr>
          </a:p>
          <a:p>
            <a:pPr>
              <a:lnSpc>
                <a:spcPts val="1616"/>
              </a:lnSpc>
              <a:spcBef>
                <a:spcPct val="0"/>
              </a:spcBef>
            </a:pPr>
            <a:r>
              <a:rPr lang="en-US" sz="1600" dirty="0">
                <a:solidFill>
                  <a:srgbClr val="960A01"/>
                </a:solidFill>
                <a:latin typeface="Arial Bold"/>
              </a:rPr>
              <a:t>(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в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Группе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компании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 “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Alageum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 Electric”)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26676" y="6083228"/>
            <a:ext cx="4267200" cy="504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271"/>
              </a:lnSpc>
            </a:pP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Представительств</a:t>
            </a:r>
            <a:endParaRPr lang="en-US" sz="1600" b="1" dirty="0">
              <a:solidFill>
                <a:srgbClr val="CF2028"/>
              </a:solidFill>
              <a:latin typeface="Arial Bold"/>
            </a:endParaRPr>
          </a:p>
          <a:p>
            <a:pPr algn="r">
              <a:lnSpc>
                <a:spcPts val="1616"/>
              </a:lnSpc>
              <a:spcBef>
                <a:spcPct val="0"/>
              </a:spcBef>
            </a:pPr>
            <a:r>
              <a:rPr lang="en-US" sz="1600" dirty="0">
                <a:solidFill>
                  <a:srgbClr val="960A01"/>
                </a:solidFill>
                <a:latin typeface="Arial Bold"/>
              </a:rPr>
              <a:t>(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в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гг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.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Москве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Шанхае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Ташкенте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Бишкеке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25475" y="8164263"/>
            <a:ext cx="4724400" cy="915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71"/>
              </a:lnSpc>
            </a:pP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Сервисных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центров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во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всех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областных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центрах</a:t>
            </a:r>
            <a:r>
              <a:rPr lang="en-US" sz="1600" b="1" dirty="0">
                <a:solidFill>
                  <a:srgbClr val="CF2028"/>
                </a:solidFill>
                <a:latin typeface="Arial Bold"/>
              </a:rPr>
              <a:t> РК</a:t>
            </a:r>
          </a:p>
          <a:p>
            <a:pPr>
              <a:lnSpc>
                <a:spcPts val="1614"/>
              </a:lnSpc>
            </a:pPr>
            <a:r>
              <a:rPr lang="en-US" sz="1600" dirty="0">
                <a:solidFill>
                  <a:srgbClr val="1E1E1E"/>
                </a:solidFill>
                <a:latin typeface="Arial Bold"/>
              </a:rPr>
              <a:t>( с  </a:t>
            </a:r>
            <a:r>
              <a:rPr lang="en-US" sz="1600" dirty="0" err="1">
                <a:solidFill>
                  <a:srgbClr val="1E1E1E"/>
                </a:solidFill>
                <a:latin typeface="Arial Bold"/>
              </a:rPr>
              <a:t>головным</a:t>
            </a:r>
            <a:r>
              <a:rPr lang="en-US" sz="1600" dirty="0">
                <a:solidFill>
                  <a:srgbClr val="1E1E1E"/>
                </a:solidFill>
                <a:latin typeface="Arial Bold"/>
              </a:rPr>
              <a:t>   </a:t>
            </a:r>
            <a:r>
              <a:rPr lang="en-US" sz="1600" dirty="0" err="1">
                <a:solidFill>
                  <a:srgbClr val="1E1E1E"/>
                </a:solidFill>
                <a:latin typeface="Arial Bold"/>
              </a:rPr>
              <a:t>офисом</a:t>
            </a:r>
            <a:r>
              <a:rPr lang="en-US" sz="1600" dirty="0">
                <a:solidFill>
                  <a:srgbClr val="1E1E1E"/>
                </a:solidFill>
                <a:latin typeface="Arial Bold"/>
              </a:rPr>
              <a:t> в г. </a:t>
            </a:r>
            <a:r>
              <a:rPr lang="en-US" sz="1600" dirty="0" err="1">
                <a:solidFill>
                  <a:srgbClr val="1E1E1E"/>
                </a:solidFill>
                <a:latin typeface="Arial Bold"/>
              </a:rPr>
              <a:t>Астана</a:t>
            </a:r>
            <a:r>
              <a:rPr lang="en-US" sz="1600" dirty="0">
                <a:solidFill>
                  <a:srgbClr val="1E1E1E"/>
                </a:solidFill>
                <a:latin typeface="Arial Bold"/>
              </a:rPr>
              <a:t>) </a:t>
            </a:r>
          </a:p>
          <a:p>
            <a:pPr>
              <a:lnSpc>
                <a:spcPts val="1616"/>
              </a:lnSpc>
            </a:pPr>
            <a:endParaRPr lang="en-US" sz="1600" dirty="0">
              <a:solidFill>
                <a:srgbClr val="1E1E1E"/>
              </a:solidFill>
              <a:latin typeface="Arial Bold"/>
            </a:endParaRPr>
          </a:p>
          <a:p>
            <a:pPr>
              <a:lnSpc>
                <a:spcPts val="1616"/>
              </a:lnSpc>
              <a:spcBef>
                <a:spcPct val="0"/>
              </a:spcBef>
            </a:pPr>
            <a:r>
              <a:rPr lang="en-US" sz="1600" dirty="0">
                <a:solidFill>
                  <a:srgbClr val="000000"/>
                </a:solidFill>
                <a:latin typeface="Arial Bold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959638" y="3797542"/>
            <a:ext cx="4510919" cy="508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271"/>
              </a:lnSpc>
            </a:pPr>
            <a:r>
              <a:rPr lang="en-US" sz="1600" dirty="0">
                <a:solidFill>
                  <a:srgbClr val="CF2028"/>
                </a:solidFill>
                <a:latin typeface="Arial Bold"/>
              </a:rPr>
              <a:t> </a:t>
            </a:r>
            <a:r>
              <a:rPr lang="en-US" sz="1600" b="1" dirty="0" err="1">
                <a:solidFill>
                  <a:srgbClr val="CF2028"/>
                </a:solidFill>
                <a:latin typeface="Arial Bold"/>
              </a:rPr>
              <a:t>Дилеров</a:t>
            </a:r>
            <a:r>
              <a:rPr lang="en-US" sz="1600" dirty="0">
                <a:solidFill>
                  <a:srgbClr val="CF2028"/>
                </a:solidFill>
                <a:latin typeface="Arial Bold"/>
              </a:rPr>
              <a:t> </a:t>
            </a:r>
          </a:p>
          <a:p>
            <a:pPr algn="r">
              <a:lnSpc>
                <a:spcPts val="1616"/>
              </a:lnSpc>
              <a:spcBef>
                <a:spcPct val="0"/>
              </a:spcBef>
            </a:pPr>
            <a:r>
              <a:rPr lang="en-US" sz="1600" dirty="0">
                <a:solidFill>
                  <a:srgbClr val="000000"/>
                </a:solidFill>
                <a:latin typeface="Arial Bold"/>
              </a:rPr>
              <a:t>(В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Российской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Arial Bold"/>
              </a:rPr>
              <a:t>Федерации</a:t>
            </a:r>
            <a:r>
              <a:rPr lang="en-US" sz="1600" dirty="0">
                <a:solidFill>
                  <a:srgbClr val="000000"/>
                </a:solidFill>
                <a:latin typeface="Arial Bold"/>
              </a:rPr>
              <a:t>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68274" y="2911663"/>
            <a:ext cx="894465" cy="82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CF2028"/>
                </a:solidFill>
                <a:latin typeface="Arial"/>
              </a:rPr>
              <a:t>14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639432" y="5305842"/>
            <a:ext cx="1805443" cy="8288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ru-RU" sz="5000" b="1" dirty="0">
                <a:solidFill>
                  <a:srgbClr val="CF2028"/>
                </a:solidFill>
                <a:latin typeface="Arial"/>
              </a:rPr>
              <a:t>3</a:t>
            </a:r>
            <a:r>
              <a:rPr lang="en-US" sz="5000" b="1" dirty="0">
                <a:solidFill>
                  <a:srgbClr val="CF2028"/>
                </a:solidFill>
                <a:latin typeface="Arial"/>
              </a:rPr>
              <a:t>500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639432" y="7268326"/>
            <a:ext cx="1152365" cy="8288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CF2028"/>
                </a:solidFill>
                <a:latin typeface="Arial"/>
              </a:rPr>
              <a:t>&gt;</a:t>
            </a:r>
            <a:r>
              <a:rPr lang="ru-RU" sz="5000" b="1" dirty="0">
                <a:solidFill>
                  <a:srgbClr val="CF2028"/>
                </a:solidFill>
                <a:latin typeface="Arial"/>
              </a:rPr>
              <a:t>2</a:t>
            </a:r>
            <a:r>
              <a:rPr lang="en-US" sz="5000" b="1" dirty="0">
                <a:solidFill>
                  <a:srgbClr val="CF2028"/>
                </a:solidFill>
                <a:latin typeface="Arial"/>
              </a:rPr>
              <a:t>0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928358" y="7260221"/>
            <a:ext cx="357786" cy="82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00" b="1">
                <a:solidFill>
                  <a:srgbClr val="CF2028"/>
                </a:solidFill>
                <a:latin typeface="Arial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2660020" y="2930654"/>
            <a:ext cx="894465" cy="82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CF2028"/>
                </a:solidFill>
                <a:latin typeface="Arial"/>
              </a:rPr>
              <a:t>12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928358" y="5150223"/>
            <a:ext cx="357786" cy="82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93"/>
              </a:lnSpc>
              <a:spcBef>
                <a:spcPct val="0"/>
              </a:spcBef>
            </a:pPr>
            <a:r>
              <a:rPr lang="en-US" sz="5000" b="1">
                <a:solidFill>
                  <a:srgbClr val="CF2028"/>
                </a:solidFill>
                <a:latin typeface="Arial"/>
              </a:rPr>
              <a:t>6</a:t>
            </a:r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F4D46021-5D15-48B6-AF4C-454ED6891545}"/>
              </a:ext>
            </a:extLst>
          </p:cNvPr>
          <p:cNvSpPr txBox="1"/>
          <p:nvPr/>
        </p:nvSpPr>
        <p:spPr>
          <a:xfrm>
            <a:off x="3140075" y="1102184"/>
            <a:ext cx="8397109" cy="586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6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0000"/>
                </a:solidFill>
                <a:latin typeface="Arial Bold"/>
              </a:rPr>
              <a:t>ГРУППА КОМПАНИЙ СЕГОДНЯ</a:t>
            </a:r>
          </a:p>
        </p:txBody>
      </p:sp>
      <p:sp>
        <p:nvSpPr>
          <p:cNvPr id="32" name="Freeform 25">
            <a:extLst>
              <a:ext uri="{FF2B5EF4-FFF2-40B4-BE49-F238E27FC236}">
                <a16:creationId xmlns:a16="http://schemas.microsoft.com/office/drawing/2014/main" id="{419DC4A3-D728-4653-B2E5-CD0902ECC6E4}"/>
              </a:ext>
            </a:extLst>
          </p:cNvPr>
          <p:cNvSpPr/>
          <p:nvPr/>
        </p:nvSpPr>
        <p:spPr>
          <a:xfrm>
            <a:off x="625475" y="900411"/>
            <a:ext cx="2238046" cy="914921"/>
          </a:xfrm>
          <a:custGeom>
            <a:avLst/>
            <a:gdLst/>
            <a:ahLst/>
            <a:cxnLst/>
            <a:rect l="l" t="t" r="r" b="b"/>
            <a:pathLst>
              <a:path w="2871079" h="1173707">
                <a:moveTo>
                  <a:pt x="0" y="0"/>
                </a:moveTo>
                <a:lnTo>
                  <a:pt x="2871079" y="0"/>
                </a:lnTo>
                <a:lnTo>
                  <a:pt x="2871079" y="1173708"/>
                </a:lnTo>
                <a:lnTo>
                  <a:pt x="0" y="1173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2" t="-158" b="-158"/>
            </a:stretch>
          </a:blipFill>
        </p:spPr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92885A6-9DD4-433D-B511-569568B6B3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9" y="5316553"/>
            <a:ext cx="776879" cy="76877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2AC4E9A7-B206-4EC5-B10B-39CCBD0853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8" y="2883281"/>
            <a:ext cx="808480" cy="80658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8395FB3-86E7-4AFB-9C02-F39062DCD5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" y="7336936"/>
            <a:ext cx="802818" cy="804634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1EA2143-08EE-43AA-BDFF-40752C0B61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410" y="7231604"/>
            <a:ext cx="904466" cy="845861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0E701043-7362-45DD-8ACB-ED94EC8569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409" y="5101262"/>
            <a:ext cx="869591" cy="867564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29301DD4-0A94-40DF-99FD-BC53E03CCC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4072" y="2709798"/>
            <a:ext cx="894465" cy="894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BF44BEB1-62AD-4CC6-A949-18826D0C7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5487"/>
            <a:ext cx="15119350" cy="4965115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473075" y="4061371"/>
            <a:ext cx="2795258" cy="304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ПРОЕКТИРОВАНИЕ 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047196" y="4067463"/>
            <a:ext cx="2307737" cy="304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76086" y="3440906"/>
            <a:ext cx="263096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1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937845" y="3440906"/>
            <a:ext cx="198267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449933" y="3471807"/>
            <a:ext cx="198267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3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682875" y="6490923"/>
            <a:ext cx="327726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МОНТАЖ И ПУСКО-НАЛАДКА ОБОРУДОВАНИЯ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390458" y="5800871"/>
            <a:ext cx="28309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6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5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931531" y="6488879"/>
            <a:ext cx="1237291" cy="30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645275" y="5807961"/>
            <a:ext cx="270235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6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8970378" y="6498726"/>
            <a:ext cx="3313697" cy="599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КОМПЛЕКС УСЛУГ </a:t>
            </a:r>
          </a:p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«ПОД КЛЮЧ»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885868" y="5807961"/>
            <a:ext cx="238162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7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3625626" y="4067462"/>
            <a:ext cx="3909908" cy="304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ЭЛЕКТРОМАШИНОСТРОЕНИЕ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590914" y="4070201"/>
            <a:ext cx="443784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ПОСТАВКА И СЕРВИСНОЕ ОБСЛУЖИВАНИЕ 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39"/>
              </a:lnSpc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852971" y="3485385"/>
            <a:ext cx="313454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D21226"/>
                </a:solidFill>
                <a:latin typeface="Arial"/>
              </a:rPr>
              <a:t>4</a:t>
            </a:r>
          </a:p>
        </p:txBody>
      </p:sp>
      <p:sp>
        <p:nvSpPr>
          <p:cNvPr id="37" name="TextBox 4">
            <a:extLst>
              <a:ext uri="{FF2B5EF4-FFF2-40B4-BE49-F238E27FC236}">
                <a16:creationId xmlns:a16="http://schemas.microsoft.com/office/drawing/2014/main" id="{30E797BB-C395-4DC5-A6A6-A79AA22D4EA6}"/>
              </a:ext>
            </a:extLst>
          </p:cNvPr>
          <p:cNvSpPr txBox="1"/>
          <p:nvPr/>
        </p:nvSpPr>
        <p:spPr>
          <a:xfrm>
            <a:off x="3140075" y="1102184"/>
            <a:ext cx="10744200" cy="586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60"/>
              </a:lnSpc>
              <a:spcBef>
                <a:spcPct val="0"/>
              </a:spcBef>
            </a:pPr>
            <a:r>
              <a:rPr lang="ru-RU" sz="4400" b="1" dirty="0">
                <a:solidFill>
                  <a:srgbClr val="000000"/>
                </a:solidFill>
                <a:latin typeface="Arial Bold"/>
              </a:rPr>
              <a:t>ОСНОВНЫЕ НАПРАВЛЕНИЯ ДЕЯТЕЛЬНОСТИ</a:t>
            </a:r>
            <a:endParaRPr lang="en-US" sz="4400" b="1" dirty="0">
              <a:solidFill>
                <a:srgbClr val="000000"/>
              </a:solidFill>
              <a:latin typeface="Arial Bold"/>
            </a:endParaRPr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E95B2AC0-CF1A-44A5-9DCF-797952300E9F}"/>
              </a:ext>
            </a:extLst>
          </p:cNvPr>
          <p:cNvSpPr/>
          <p:nvPr/>
        </p:nvSpPr>
        <p:spPr>
          <a:xfrm>
            <a:off x="625475" y="900411"/>
            <a:ext cx="2238046" cy="914921"/>
          </a:xfrm>
          <a:custGeom>
            <a:avLst/>
            <a:gdLst/>
            <a:ahLst/>
            <a:cxnLst/>
            <a:rect l="l" t="t" r="r" b="b"/>
            <a:pathLst>
              <a:path w="2871079" h="1173707">
                <a:moveTo>
                  <a:pt x="0" y="0"/>
                </a:moveTo>
                <a:lnTo>
                  <a:pt x="2871079" y="0"/>
                </a:lnTo>
                <a:lnTo>
                  <a:pt x="2871079" y="1173708"/>
                </a:lnTo>
                <a:lnTo>
                  <a:pt x="0" y="1173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2" t="-158" b="-158"/>
            </a:stretch>
          </a:blipFill>
        </p:spPr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EEC65B0-7931-4C3D-BC88-4B6C51B6A9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11" y="2996733"/>
            <a:ext cx="888817" cy="914922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6ED588B-B55B-4179-B9E1-A36490DA58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49" y="2983706"/>
            <a:ext cx="818684" cy="840148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B09FE00-BE50-4D13-AD62-6233AEB174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830" y="3045458"/>
            <a:ext cx="815419" cy="800737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FA95E73D-A778-44FF-9328-EC71C44272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143" y="3054117"/>
            <a:ext cx="881390" cy="79875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93ED7145-380B-4A02-A476-76625AFBC32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01" y="5269706"/>
            <a:ext cx="945458" cy="924226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90153AF3-66AA-4EC4-A8A7-A4D3EEAE17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675" y="5325229"/>
            <a:ext cx="865557" cy="864242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A2936806-4DD5-4D91-AE4F-45897ABC9C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31" y="5303156"/>
            <a:ext cx="705044" cy="8989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388475" y="389381"/>
            <a:ext cx="4452047" cy="7206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48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D21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KazNARU</a:t>
            </a:r>
            <a:r>
              <a:rPr lang="ru-RU" sz="3600" b="1" dirty="0">
                <a:solidFill>
                  <a:srgbClr val="D21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АЭМЗ</a:t>
            </a:r>
            <a:endParaRPr lang="en-US" sz="3600" b="1" dirty="0">
              <a:solidFill>
                <a:srgbClr val="D21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46F7DDD2-517D-4B0A-B14E-A2B7EEBC3716}"/>
              </a:ext>
            </a:extLst>
          </p:cNvPr>
          <p:cNvSpPr/>
          <p:nvPr/>
        </p:nvSpPr>
        <p:spPr>
          <a:xfrm>
            <a:off x="625475" y="900411"/>
            <a:ext cx="2238046" cy="914921"/>
          </a:xfrm>
          <a:custGeom>
            <a:avLst/>
            <a:gdLst/>
            <a:ahLst/>
            <a:cxnLst/>
            <a:rect l="l" t="t" r="r" b="b"/>
            <a:pathLst>
              <a:path w="2871079" h="1173707">
                <a:moveTo>
                  <a:pt x="0" y="0"/>
                </a:moveTo>
                <a:lnTo>
                  <a:pt x="2871079" y="0"/>
                </a:lnTo>
                <a:lnTo>
                  <a:pt x="2871079" y="1173708"/>
                </a:lnTo>
                <a:lnTo>
                  <a:pt x="0" y="11737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32" t="-158" b="-158"/>
            </a:stretch>
          </a:blipFill>
        </p:spPr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B10A72-D34C-4D2C-88D3-45A2CE58B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029" y="3593306"/>
            <a:ext cx="4496394" cy="3276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97BDEA-FDDF-4C78-939F-5685AD0EA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675" y="1357871"/>
            <a:ext cx="3835867" cy="2772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FBD2ED-0686-423B-B1C1-E27C6013E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4374" y="6307227"/>
            <a:ext cx="2967271" cy="3852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F8E787-372E-445C-A59C-6FB4E6A81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12475" y="7233188"/>
            <a:ext cx="3561415" cy="262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AF36AF5-D310-415C-B285-73E9E8D25E43}"/>
              </a:ext>
            </a:extLst>
          </p:cNvPr>
          <p:cNvSpPr txBox="1"/>
          <p:nvPr/>
        </p:nvSpPr>
        <p:spPr>
          <a:xfrm>
            <a:off x="654998" y="3992688"/>
            <a:ext cx="75608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Наш завод ТОО «АЭМЗ» в ноябре прошлого года прин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15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студентов </a:t>
            </a:r>
          </a:p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курса факультета «Инженерные технологии» на дуальное обучение 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058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>
            <a:extLst>
              <a:ext uri="{FF2B5EF4-FFF2-40B4-BE49-F238E27FC236}">
                <a16:creationId xmlns:a16="http://schemas.microsoft.com/office/drawing/2014/main" id="{77BA2F37-9A99-8B29-66AC-3E3EF7717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56" y="2096508"/>
            <a:ext cx="7259938" cy="71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ject 3">
            <a:extLst>
              <a:ext uri="{FF2B5EF4-FFF2-40B4-BE49-F238E27FC236}">
                <a16:creationId xmlns:a16="http://schemas.microsoft.com/office/drawing/2014/main" id="{D8706249-02A2-80CA-BBCA-5BBFD9574B1B}"/>
              </a:ext>
            </a:extLst>
          </p:cNvPr>
          <p:cNvSpPr/>
          <p:nvPr/>
        </p:nvSpPr>
        <p:spPr>
          <a:xfrm>
            <a:off x="19905" y="20"/>
            <a:ext cx="15079540" cy="1543558"/>
          </a:xfrm>
          <a:custGeom>
            <a:avLst/>
            <a:gdLst/>
            <a:ahLst/>
            <a:cxnLst/>
            <a:rect l="l" t="t" r="r" b="b"/>
            <a:pathLst>
              <a:path w="9144000" h="935990">
                <a:moveTo>
                  <a:pt x="9144000" y="0"/>
                </a:moveTo>
                <a:lnTo>
                  <a:pt x="0" y="0"/>
                </a:lnTo>
                <a:lnTo>
                  <a:pt x="0" y="935723"/>
                </a:lnTo>
                <a:lnTo>
                  <a:pt x="9144000" y="935723"/>
                </a:lnTo>
                <a:lnTo>
                  <a:pt x="9144000" y="0"/>
                </a:lnTo>
                <a:close/>
              </a:path>
            </a:pathLst>
          </a:custGeom>
          <a:solidFill>
            <a:srgbClr val="44546A"/>
          </a:solidFill>
        </p:spPr>
        <p:txBody>
          <a:bodyPr wrap="square" lIns="0" tIns="0" rIns="0" bIns="0" rtlCol="0"/>
          <a:lstStyle/>
          <a:p>
            <a:endParaRPr sz="3193"/>
          </a:p>
        </p:txBody>
      </p:sp>
      <p:pic>
        <p:nvPicPr>
          <p:cNvPr id="3" name="object 7">
            <a:extLst>
              <a:ext uri="{FF2B5EF4-FFF2-40B4-BE49-F238E27FC236}">
                <a16:creationId xmlns:a16="http://schemas.microsoft.com/office/drawing/2014/main" id="{8B3A5B0B-96D8-0122-0A68-67573B632E1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77843" y="281485"/>
            <a:ext cx="3289851" cy="8444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353D23-6C77-6E2E-C23E-986D1EC22F23}"/>
              </a:ext>
            </a:extLst>
          </p:cNvPr>
          <p:cNvSpPr txBox="1"/>
          <p:nvPr/>
        </p:nvSpPr>
        <p:spPr>
          <a:xfrm>
            <a:off x="1653522" y="312649"/>
            <a:ext cx="6660130" cy="80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617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Давайте подружимся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42506D-72FD-4221-8324-5376DFD61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6664" y="2958312"/>
            <a:ext cx="4869672" cy="498693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237</Words>
  <Application>Microsoft Office PowerPoint</Application>
  <PresentationFormat>Произвольный</PresentationFormat>
  <Paragraphs>53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 Bold</vt:lpstr>
      <vt:lpstr>Calibri</vt:lpstr>
      <vt:lpstr>Arial</vt:lpstr>
      <vt:lpstr>Tahoma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AE , копия</dc:title>
  <dc:creator>1</dc:creator>
  <cp:lastModifiedBy>Наталья Ли</cp:lastModifiedBy>
  <cp:revision>52</cp:revision>
  <cp:lastPrinted>2025-04-24T13:42:04Z</cp:lastPrinted>
  <dcterms:created xsi:type="dcterms:W3CDTF">2006-08-16T00:00:00Z</dcterms:created>
  <dcterms:modified xsi:type="dcterms:W3CDTF">2025-04-24T13:42:42Z</dcterms:modified>
  <dc:identifier>DAF94mSaxJ8</dc:identifier>
</cp:coreProperties>
</file>